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9" r:id="rId4"/>
  </p:sldMasterIdLst>
  <p:notesMasterIdLst>
    <p:notesMasterId r:id="rId21"/>
  </p:notesMasterIdLst>
  <p:handoutMasterIdLst>
    <p:handoutMasterId r:id="rId22"/>
  </p:handoutMasterIdLst>
  <p:sldIdLst>
    <p:sldId id="389" r:id="rId5"/>
    <p:sldId id="297" r:id="rId6"/>
    <p:sldId id="322" r:id="rId7"/>
    <p:sldId id="419" r:id="rId8"/>
    <p:sldId id="392" r:id="rId9"/>
    <p:sldId id="393" r:id="rId10"/>
    <p:sldId id="340" r:id="rId11"/>
    <p:sldId id="420" r:id="rId12"/>
    <p:sldId id="394" r:id="rId13"/>
    <p:sldId id="396" r:id="rId14"/>
    <p:sldId id="397" r:id="rId15"/>
    <p:sldId id="390" r:id="rId16"/>
    <p:sldId id="422" r:id="rId17"/>
    <p:sldId id="423" r:id="rId18"/>
    <p:sldId id="421" r:id="rId19"/>
    <p:sldId id="388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33CC"/>
    <a:srgbClr val="CCFFCC"/>
    <a:srgbClr val="3366FF"/>
    <a:srgbClr val="61C3FF"/>
    <a:srgbClr val="65C4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2" autoAdjust="0"/>
  </p:normalViewPr>
  <p:slideViewPr>
    <p:cSldViewPr>
      <p:cViewPr varScale="1">
        <p:scale>
          <a:sx n="110" d="100"/>
          <a:sy n="110" d="100"/>
        </p:scale>
        <p:origin x="8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PV" userId="7d642453-575e-486d-abd4-0855d932e1dc" providerId="ADAL" clId="{EB71754C-9735-463B-9DE9-CCFFC2F6785A}"/>
    <pc:docChg chg="undo redo custSel addSld delSld modSld sldOrd">
      <pc:chgData name="SZPV" userId="7d642453-575e-486d-abd4-0855d932e1dc" providerId="ADAL" clId="{EB71754C-9735-463B-9DE9-CCFFC2F6785A}" dt="2019-11-30T17:41:11.911" v="1416" actId="255"/>
      <pc:docMkLst>
        <pc:docMk/>
      </pc:docMkLst>
      <pc:sldChg chg="addSp delSp modAnim">
        <pc:chgData name="SZPV" userId="7d642453-575e-486d-abd4-0855d932e1dc" providerId="ADAL" clId="{EB71754C-9735-463B-9DE9-CCFFC2F6785A}" dt="2019-11-30T17:32:35.788" v="1375"/>
        <pc:sldMkLst>
          <pc:docMk/>
          <pc:sldMk cId="0" sldId="297"/>
        </pc:sldMkLst>
        <pc:spChg chg="add">
          <ac:chgData name="SZPV" userId="7d642453-575e-486d-abd4-0855d932e1dc" providerId="ADAL" clId="{EB71754C-9735-463B-9DE9-CCFFC2F6785A}" dt="2019-11-30T17:18:46.720" v="1281"/>
          <ac:spMkLst>
            <pc:docMk/>
            <pc:sldMk cId="0" sldId="297"/>
            <ac:spMk id="7" creationId="{9C82CDBE-AFAE-44CF-8C4D-934B9DCFE8A4}"/>
          </ac:spMkLst>
        </pc:spChg>
        <pc:picChg chg="add del">
          <ac:chgData name="SZPV" userId="7d642453-575e-486d-abd4-0855d932e1dc" providerId="ADAL" clId="{EB71754C-9735-463B-9DE9-CCFFC2F6785A}" dt="2019-11-30T17:18:35.863" v="1280"/>
          <ac:picMkLst>
            <pc:docMk/>
            <pc:sldMk cId="0" sldId="297"/>
            <ac:picMk id="2" creationId="{10DD2509-E567-49B4-AF7F-4B462F818A53}"/>
          </ac:picMkLst>
        </pc:picChg>
      </pc:sldChg>
      <pc:sldChg chg="del">
        <pc:chgData name="SZPV" userId="7d642453-575e-486d-abd4-0855d932e1dc" providerId="ADAL" clId="{EB71754C-9735-463B-9DE9-CCFFC2F6785A}" dt="2019-11-30T15:39:48.396" v="141" actId="2696"/>
        <pc:sldMkLst>
          <pc:docMk/>
          <pc:sldMk cId="0" sldId="306"/>
        </pc:sldMkLst>
      </pc:sldChg>
      <pc:sldChg chg="addSp modSp modAnim">
        <pc:chgData name="SZPV" userId="7d642453-575e-486d-abd4-0855d932e1dc" providerId="ADAL" clId="{EB71754C-9735-463B-9DE9-CCFFC2F6785A}" dt="2019-11-30T17:33:13.245" v="1377"/>
        <pc:sldMkLst>
          <pc:docMk/>
          <pc:sldMk cId="0" sldId="322"/>
        </pc:sldMkLst>
        <pc:spChg chg="add">
          <ac:chgData name="SZPV" userId="7d642453-575e-486d-abd4-0855d932e1dc" providerId="ADAL" clId="{EB71754C-9735-463B-9DE9-CCFFC2F6785A}" dt="2019-11-30T17:18:51.112" v="1282"/>
          <ac:spMkLst>
            <pc:docMk/>
            <pc:sldMk cId="0" sldId="322"/>
            <ac:spMk id="9" creationId="{C5B23EE4-73BB-4357-A62B-E56425D9314A}"/>
          </ac:spMkLst>
        </pc:spChg>
        <pc:spChg chg="mod">
          <ac:chgData name="SZPV" userId="7d642453-575e-486d-abd4-0855d932e1dc" providerId="ADAL" clId="{EB71754C-9735-463B-9DE9-CCFFC2F6785A}" dt="2019-11-30T17:21:08.221" v="1298" actId="948"/>
          <ac:spMkLst>
            <pc:docMk/>
            <pc:sldMk cId="0" sldId="322"/>
            <ac:spMk id="19459" creationId="{61C33553-160E-42FC-9B86-47E8477A9CE5}"/>
          </ac:spMkLst>
        </pc:spChg>
      </pc:sldChg>
      <pc:sldChg chg="addSp modSp modAnim">
        <pc:chgData name="SZPV" userId="7d642453-575e-486d-abd4-0855d932e1dc" providerId="ADAL" clId="{EB71754C-9735-463B-9DE9-CCFFC2F6785A}" dt="2019-11-30T17:33:53.485" v="1383"/>
        <pc:sldMkLst>
          <pc:docMk/>
          <pc:sldMk cId="0" sldId="340"/>
        </pc:sldMkLst>
        <pc:spChg chg="add">
          <ac:chgData name="SZPV" userId="7d642453-575e-486d-abd4-0855d932e1dc" providerId="ADAL" clId="{EB71754C-9735-463B-9DE9-CCFFC2F6785A}" dt="2019-11-30T17:19:23.640" v="1286"/>
          <ac:spMkLst>
            <pc:docMk/>
            <pc:sldMk cId="0" sldId="340"/>
            <ac:spMk id="7" creationId="{C2572CC9-0C17-4D21-B6DA-41B459D38571}"/>
          </ac:spMkLst>
        </pc:spChg>
        <pc:spChg chg="mod">
          <ac:chgData name="SZPV" userId="7d642453-575e-486d-abd4-0855d932e1dc" providerId="ADAL" clId="{EB71754C-9735-463B-9DE9-CCFFC2F6785A}" dt="2019-11-30T15:43:16.350" v="157"/>
          <ac:spMkLst>
            <pc:docMk/>
            <pc:sldMk cId="0" sldId="340"/>
            <ac:spMk id="150531" creationId="{E45181DD-13E9-4509-8CEE-0B4739D68F9C}"/>
          </ac:spMkLst>
        </pc:spChg>
      </pc:sldChg>
      <pc:sldChg chg="addSp modSp modAnim">
        <pc:chgData name="SZPV" userId="7d642453-575e-486d-abd4-0855d932e1dc" providerId="ADAL" clId="{EB71754C-9735-463B-9DE9-CCFFC2F6785A}" dt="2019-11-30T17:37:43.519" v="1408" actId="20577"/>
        <pc:sldMkLst>
          <pc:docMk/>
          <pc:sldMk cId="0" sldId="388"/>
        </pc:sldMkLst>
        <pc:spChg chg="add">
          <ac:chgData name="SZPV" userId="7d642453-575e-486d-abd4-0855d932e1dc" providerId="ADAL" clId="{EB71754C-9735-463B-9DE9-CCFFC2F6785A}" dt="2019-11-30T17:20:01.424" v="1295"/>
          <ac:spMkLst>
            <pc:docMk/>
            <pc:sldMk cId="0" sldId="388"/>
            <ac:spMk id="6" creationId="{5FBBD848-7F39-400F-A5B6-C0B6BEE707D5}"/>
          </ac:spMkLst>
        </pc:spChg>
        <pc:spChg chg="mod">
          <ac:chgData name="SZPV" userId="7d642453-575e-486d-abd4-0855d932e1dc" providerId="ADAL" clId="{EB71754C-9735-463B-9DE9-CCFFC2F6785A}" dt="2019-11-30T17:37:43.519" v="1408" actId="20577"/>
          <ac:spMkLst>
            <pc:docMk/>
            <pc:sldMk cId="0" sldId="388"/>
            <ac:spMk id="150531" creationId="{E76C0EB6-7CE3-44FD-902B-616E60043888}"/>
          </ac:spMkLst>
        </pc:spChg>
      </pc:sldChg>
      <pc:sldChg chg="modAnim">
        <pc:chgData name="SZPV" userId="7d642453-575e-486d-abd4-0855d932e1dc" providerId="ADAL" clId="{EB71754C-9735-463B-9DE9-CCFFC2F6785A}" dt="2019-11-30T17:32:55.320" v="1376"/>
        <pc:sldMkLst>
          <pc:docMk/>
          <pc:sldMk cId="0" sldId="389"/>
        </pc:sldMkLst>
      </pc:sldChg>
      <pc:sldChg chg="addSp delSp modSp delAnim modAnim">
        <pc:chgData name="SZPV" userId="7d642453-575e-486d-abd4-0855d932e1dc" providerId="ADAL" clId="{EB71754C-9735-463B-9DE9-CCFFC2F6785A}" dt="2019-11-30T17:34:52.198" v="1390"/>
        <pc:sldMkLst>
          <pc:docMk/>
          <pc:sldMk cId="0" sldId="390"/>
        </pc:sldMkLst>
        <pc:spChg chg="add del mod">
          <ac:chgData name="SZPV" userId="7d642453-575e-486d-abd4-0855d932e1dc" providerId="ADAL" clId="{EB71754C-9735-463B-9DE9-CCFFC2F6785A}" dt="2019-11-30T16:46:55.037" v="955" actId="478"/>
          <ac:spMkLst>
            <pc:docMk/>
            <pc:sldMk cId="0" sldId="390"/>
            <ac:spMk id="2" creationId="{4A03876B-BA8C-4F55-96D0-D06E85FE9A58}"/>
          </ac:spMkLst>
        </pc:spChg>
        <pc:spChg chg="add del">
          <ac:chgData name="SZPV" userId="7d642453-575e-486d-abd4-0855d932e1dc" providerId="ADAL" clId="{EB71754C-9735-463B-9DE9-CCFFC2F6785A}" dt="2019-11-30T16:46:27.526" v="952"/>
          <ac:spMkLst>
            <pc:docMk/>
            <pc:sldMk cId="0" sldId="390"/>
            <ac:spMk id="3" creationId="{8400E4E3-4DFB-408C-8BEE-E757852BAF39}"/>
          </ac:spMkLst>
        </pc:spChg>
        <pc:spChg chg="del">
          <ac:chgData name="SZPV" userId="7d642453-575e-486d-abd4-0855d932e1dc" providerId="ADAL" clId="{EB71754C-9735-463B-9DE9-CCFFC2F6785A}" dt="2019-11-30T16:46:04.259" v="949" actId="478"/>
          <ac:spMkLst>
            <pc:docMk/>
            <pc:sldMk cId="0" sldId="390"/>
            <ac:spMk id="6" creationId="{73303B82-E9D6-4ADC-994C-B49A8D0B5254}"/>
          </ac:spMkLst>
        </pc:spChg>
        <pc:spChg chg="add">
          <ac:chgData name="SZPV" userId="7d642453-575e-486d-abd4-0855d932e1dc" providerId="ADAL" clId="{EB71754C-9735-463B-9DE9-CCFFC2F6785A}" dt="2019-11-30T16:46:13.025" v="950"/>
          <ac:spMkLst>
            <pc:docMk/>
            <pc:sldMk cId="0" sldId="390"/>
            <ac:spMk id="9" creationId="{59464FA1-8BF5-4011-8A65-285F1A63A1C1}"/>
          </ac:spMkLst>
        </pc:spChg>
        <pc:spChg chg="add del">
          <ac:chgData name="SZPV" userId="7d642453-575e-486d-abd4-0855d932e1dc" providerId="ADAL" clId="{EB71754C-9735-463B-9DE9-CCFFC2F6785A}" dt="2019-11-30T16:46:51.390" v="954"/>
          <ac:spMkLst>
            <pc:docMk/>
            <pc:sldMk cId="0" sldId="390"/>
            <ac:spMk id="11" creationId="{5E6E2E30-BB02-45C8-81D5-B71923252EEA}"/>
          </ac:spMkLst>
        </pc:spChg>
        <pc:spChg chg="add mod">
          <ac:chgData name="SZPV" userId="7d642453-575e-486d-abd4-0855d932e1dc" providerId="ADAL" clId="{EB71754C-9735-463B-9DE9-CCFFC2F6785A}" dt="2019-11-30T17:02:38.096" v="1205" actId="20577"/>
          <ac:spMkLst>
            <pc:docMk/>
            <pc:sldMk cId="0" sldId="390"/>
            <ac:spMk id="12" creationId="{BA597A9C-E1CB-4733-8B2F-D6F8785E257E}"/>
          </ac:spMkLst>
        </pc:spChg>
        <pc:spChg chg="add">
          <ac:chgData name="SZPV" userId="7d642453-575e-486d-abd4-0855d932e1dc" providerId="ADAL" clId="{EB71754C-9735-463B-9DE9-CCFFC2F6785A}" dt="2019-11-30T17:19:44.649" v="1291"/>
          <ac:spMkLst>
            <pc:docMk/>
            <pc:sldMk cId="0" sldId="390"/>
            <ac:spMk id="14" creationId="{525AA4D5-0980-47EC-BFCE-AA10BB514E51}"/>
          </ac:spMkLst>
        </pc:spChg>
        <pc:spChg chg="add mod">
          <ac:chgData name="SZPV" userId="7d642453-575e-486d-abd4-0855d932e1dc" providerId="ADAL" clId="{EB71754C-9735-463B-9DE9-CCFFC2F6785A}" dt="2019-11-30T17:26:48.833" v="1364" actId="1076"/>
          <ac:spMkLst>
            <pc:docMk/>
            <pc:sldMk cId="0" sldId="390"/>
            <ac:spMk id="15" creationId="{6F3C6ABA-1311-4A76-B188-7AC5BEA8F3A1}"/>
          </ac:spMkLst>
        </pc:spChg>
        <pc:spChg chg="del">
          <ac:chgData name="SZPV" userId="7d642453-575e-486d-abd4-0855d932e1dc" providerId="ADAL" clId="{EB71754C-9735-463B-9DE9-CCFFC2F6785A}" dt="2019-11-30T16:44:31.983" v="948" actId="478"/>
          <ac:spMkLst>
            <pc:docMk/>
            <pc:sldMk cId="0" sldId="390"/>
            <ac:spMk id="150531" creationId="{E8CA4F60-8690-43A4-9049-6F08776A3CE2}"/>
          </ac:spMkLst>
        </pc:spChg>
        <pc:picChg chg="add mod">
          <ac:chgData name="SZPV" userId="7d642453-575e-486d-abd4-0855d932e1dc" providerId="ADAL" clId="{EB71754C-9735-463B-9DE9-CCFFC2F6785A}" dt="2019-11-30T17:02:48.217" v="1207" actId="1076"/>
          <ac:picMkLst>
            <pc:docMk/>
            <pc:sldMk cId="0" sldId="390"/>
            <ac:picMk id="4" creationId="{7D904FFD-B1A1-4978-A853-3C1D83A8B749}"/>
          </ac:picMkLst>
        </pc:picChg>
        <pc:picChg chg="del">
          <ac:chgData name="SZPV" userId="7d642453-575e-486d-abd4-0855d932e1dc" providerId="ADAL" clId="{EB71754C-9735-463B-9DE9-CCFFC2F6785A}" dt="2019-11-30T16:44:23.644" v="946" actId="478"/>
          <ac:picMkLst>
            <pc:docMk/>
            <pc:sldMk cId="0" sldId="390"/>
            <ac:picMk id="37893" creationId="{B52D69A0-DCEA-4484-AAC9-A0538064A82C}"/>
          </ac:picMkLst>
        </pc:picChg>
        <pc:picChg chg="del">
          <ac:chgData name="SZPV" userId="7d642453-575e-486d-abd4-0855d932e1dc" providerId="ADAL" clId="{EB71754C-9735-463B-9DE9-CCFFC2F6785A}" dt="2019-11-30T16:44:25.934" v="947" actId="478"/>
          <ac:picMkLst>
            <pc:docMk/>
            <pc:sldMk cId="0" sldId="390"/>
            <ac:picMk id="37894" creationId="{DB6218C4-C16E-48C9-894C-183C500784CD}"/>
          </ac:picMkLst>
        </pc:picChg>
      </pc:sldChg>
      <pc:sldChg chg="addSp modSp modAnim">
        <pc:chgData name="SZPV" userId="7d642453-575e-486d-abd4-0855d932e1dc" providerId="ADAL" clId="{EB71754C-9735-463B-9DE9-CCFFC2F6785A}" dt="2019-11-30T17:33:41.087" v="1380"/>
        <pc:sldMkLst>
          <pc:docMk/>
          <pc:sldMk cId="0" sldId="392"/>
        </pc:sldMkLst>
        <pc:spChg chg="mod">
          <ac:chgData name="SZPV" userId="7d642453-575e-486d-abd4-0855d932e1dc" providerId="ADAL" clId="{EB71754C-9735-463B-9DE9-CCFFC2F6785A}" dt="2019-11-30T15:41:05.391" v="143" actId="693"/>
          <ac:spMkLst>
            <pc:docMk/>
            <pc:sldMk cId="0" sldId="392"/>
            <ac:spMk id="11" creationId="{327798CC-45C6-4766-9A51-028900C56730}"/>
          </ac:spMkLst>
        </pc:spChg>
        <pc:spChg chg="add">
          <ac:chgData name="SZPV" userId="7d642453-575e-486d-abd4-0855d932e1dc" providerId="ADAL" clId="{EB71754C-9735-463B-9DE9-CCFFC2F6785A}" dt="2019-11-30T17:19:01.237" v="1284"/>
          <ac:spMkLst>
            <pc:docMk/>
            <pc:sldMk cId="0" sldId="392"/>
            <ac:spMk id="12" creationId="{F959E123-BA25-42C5-8463-DEB063874B90}"/>
          </ac:spMkLst>
        </pc:spChg>
      </pc:sldChg>
      <pc:sldChg chg="addSp delSp modSp ord modAnim">
        <pc:chgData name="SZPV" userId="7d642453-575e-486d-abd4-0855d932e1dc" providerId="ADAL" clId="{EB71754C-9735-463B-9DE9-CCFFC2F6785A}" dt="2019-11-30T17:33:46.004" v="1381"/>
        <pc:sldMkLst>
          <pc:docMk/>
          <pc:sldMk cId="0" sldId="393"/>
        </pc:sldMkLst>
        <pc:spChg chg="mod">
          <ac:chgData name="SZPV" userId="7d642453-575e-486d-abd4-0855d932e1dc" providerId="ADAL" clId="{EB71754C-9735-463B-9DE9-CCFFC2F6785A}" dt="2019-11-30T15:41:15.884" v="144" actId="693"/>
          <ac:spMkLst>
            <pc:docMk/>
            <pc:sldMk cId="0" sldId="393"/>
            <ac:spMk id="8" creationId="{38EDFA1B-DCAC-46C8-8D32-4038B31EE581}"/>
          </ac:spMkLst>
        </pc:spChg>
        <pc:spChg chg="add">
          <ac:chgData name="SZPV" userId="7d642453-575e-486d-abd4-0855d932e1dc" providerId="ADAL" clId="{EB71754C-9735-463B-9DE9-CCFFC2F6785A}" dt="2019-11-30T17:19:06.440" v="1285"/>
          <ac:spMkLst>
            <pc:docMk/>
            <pc:sldMk cId="0" sldId="393"/>
            <ac:spMk id="10" creationId="{81E7D574-F95C-4533-883F-BCEF6ECD44E4}"/>
          </ac:spMkLst>
        </pc:spChg>
        <pc:graphicFrameChg chg="add del modGraphic">
          <ac:chgData name="SZPV" userId="7d642453-575e-486d-abd4-0855d932e1dc" providerId="ADAL" clId="{EB71754C-9735-463B-9DE9-CCFFC2F6785A}" dt="2019-11-30T15:24:30.544" v="23" actId="27309"/>
          <ac:graphicFrameMkLst>
            <pc:docMk/>
            <pc:sldMk cId="0" sldId="393"/>
            <ac:graphicFrameMk id="3" creationId="{BF22D372-5549-44F9-A348-6DD2190FFF3F}"/>
          </ac:graphicFrameMkLst>
        </pc:graphicFrameChg>
      </pc:sldChg>
      <pc:sldChg chg="addSp delSp modSp ord delAnim modAnim">
        <pc:chgData name="SZPV" userId="7d642453-575e-486d-abd4-0855d932e1dc" providerId="ADAL" clId="{EB71754C-9735-463B-9DE9-CCFFC2F6785A}" dt="2019-11-30T17:41:11.911" v="1416" actId="255"/>
        <pc:sldMkLst>
          <pc:docMk/>
          <pc:sldMk cId="0" sldId="394"/>
        </pc:sldMkLst>
        <pc:spChg chg="del">
          <ac:chgData name="SZPV" userId="7d642453-575e-486d-abd4-0855d932e1dc" providerId="ADAL" clId="{EB71754C-9735-463B-9DE9-CCFFC2F6785A}" dt="2019-11-30T15:44:13.346" v="160" actId="478"/>
          <ac:spMkLst>
            <pc:docMk/>
            <pc:sldMk cId="0" sldId="394"/>
            <ac:spMk id="6" creationId="{E4DB946D-B74C-44C0-A36D-890731352C58}"/>
          </ac:spMkLst>
        </pc:spChg>
        <pc:spChg chg="add">
          <ac:chgData name="SZPV" userId="7d642453-575e-486d-abd4-0855d932e1dc" providerId="ADAL" clId="{EB71754C-9735-463B-9DE9-CCFFC2F6785A}" dt="2019-11-30T15:44:14.619" v="161"/>
          <ac:spMkLst>
            <pc:docMk/>
            <pc:sldMk cId="0" sldId="394"/>
            <ac:spMk id="7" creationId="{231A6386-89CD-4B51-B143-8275A6A4EEB9}"/>
          </ac:spMkLst>
        </pc:spChg>
        <pc:spChg chg="add">
          <ac:chgData name="SZPV" userId="7d642453-575e-486d-abd4-0855d932e1dc" providerId="ADAL" clId="{EB71754C-9735-463B-9DE9-CCFFC2F6785A}" dt="2019-11-30T17:19:32.437" v="1288"/>
          <ac:spMkLst>
            <pc:docMk/>
            <pc:sldMk cId="0" sldId="394"/>
            <ac:spMk id="8" creationId="{C4F0E68B-DD23-43EE-9257-4B65A72DD087}"/>
          </ac:spMkLst>
        </pc:spChg>
        <pc:spChg chg="mod">
          <ac:chgData name="SZPV" userId="7d642453-575e-486d-abd4-0855d932e1dc" providerId="ADAL" clId="{EB71754C-9735-463B-9DE9-CCFFC2F6785A}" dt="2019-11-30T17:41:11.911" v="1416" actId="255"/>
          <ac:spMkLst>
            <pc:docMk/>
            <pc:sldMk cId="0" sldId="394"/>
            <ac:spMk id="150531" creationId="{C9E717F4-2054-4604-B2FC-35146F4B38F7}"/>
          </ac:spMkLst>
        </pc:spChg>
      </pc:sldChg>
      <pc:sldChg chg="addSp delSp del delAnim modAnim">
        <pc:chgData name="SZPV" userId="7d642453-575e-486d-abd4-0855d932e1dc" providerId="ADAL" clId="{EB71754C-9735-463B-9DE9-CCFFC2F6785A}" dt="2019-11-30T16:26:54.456" v="541" actId="2696"/>
        <pc:sldMkLst>
          <pc:docMk/>
          <pc:sldMk cId="0" sldId="395"/>
        </pc:sldMkLst>
        <pc:spChg chg="del">
          <ac:chgData name="SZPV" userId="7d642453-575e-486d-abd4-0855d932e1dc" providerId="ADAL" clId="{EB71754C-9735-463B-9DE9-CCFFC2F6785A}" dt="2019-11-30T15:44:20.373" v="162" actId="478"/>
          <ac:spMkLst>
            <pc:docMk/>
            <pc:sldMk cId="0" sldId="395"/>
            <ac:spMk id="6" creationId="{A4997450-30B2-4279-A193-569B32D78E86}"/>
          </ac:spMkLst>
        </pc:spChg>
        <pc:spChg chg="add">
          <ac:chgData name="SZPV" userId="7d642453-575e-486d-abd4-0855d932e1dc" providerId="ADAL" clId="{EB71754C-9735-463B-9DE9-CCFFC2F6785A}" dt="2019-11-30T15:44:21.261" v="163"/>
          <ac:spMkLst>
            <pc:docMk/>
            <pc:sldMk cId="0" sldId="395"/>
            <ac:spMk id="7" creationId="{346B59EC-3366-445F-A221-D1F03B497173}"/>
          </ac:spMkLst>
        </pc:spChg>
      </pc:sldChg>
      <pc:sldChg chg="addSp delSp modSp delAnim modAnim">
        <pc:chgData name="SZPV" userId="7d642453-575e-486d-abd4-0855d932e1dc" providerId="ADAL" clId="{EB71754C-9735-463B-9DE9-CCFFC2F6785A}" dt="2019-11-30T17:34:20.831" v="1387"/>
        <pc:sldMkLst>
          <pc:docMk/>
          <pc:sldMk cId="0" sldId="396"/>
        </pc:sldMkLst>
        <pc:spChg chg="del">
          <ac:chgData name="SZPV" userId="7d642453-575e-486d-abd4-0855d932e1dc" providerId="ADAL" clId="{EB71754C-9735-463B-9DE9-CCFFC2F6785A}" dt="2019-11-30T15:44:04.781" v="158" actId="478"/>
          <ac:spMkLst>
            <pc:docMk/>
            <pc:sldMk cId="0" sldId="396"/>
            <ac:spMk id="6" creationId="{500D8259-A631-4E9C-8EC7-22B5F9BB6A2F}"/>
          </ac:spMkLst>
        </pc:spChg>
        <pc:spChg chg="add">
          <ac:chgData name="SZPV" userId="7d642453-575e-486d-abd4-0855d932e1dc" providerId="ADAL" clId="{EB71754C-9735-463B-9DE9-CCFFC2F6785A}" dt="2019-11-30T15:44:06.303" v="159"/>
          <ac:spMkLst>
            <pc:docMk/>
            <pc:sldMk cId="0" sldId="396"/>
            <ac:spMk id="20" creationId="{060F0647-1296-4DB3-95C5-CD9621530247}"/>
          </ac:spMkLst>
        </pc:spChg>
        <pc:spChg chg="add">
          <ac:chgData name="SZPV" userId="7d642453-575e-486d-abd4-0855d932e1dc" providerId="ADAL" clId="{EB71754C-9735-463B-9DE9-CCFFC2F6785A}" dt="2019-11-30T17:19:36.704" v="1289"/>
          <ac:spMkLst>
            <pc:docMk/>
            <pc:sldMk cId="0" sldId="396"/>
            <ac:spMk id="21" creationId="{91418F6D-7B04-4AE6-AEA5-1754EBD749A4}"/>
          </ac:spMkLst>
        </pc:spChg>
        <pc:spChg chg="mod">
          <ac:chgData name="SZPV" userId="7d642453-575e-486d-abd4-0855d932e1dc" providerId="ADAL" clId="{EB71754C-9735-463B-9DE9-CCFFC2F6785A}" dt="2019-11-30T16:02:21.990" v="352" actId="2711"/>
          <ac:spMkLst>
            <pc:docMk/>
            <pc:sldMk cId="0" sldId="396"/>
            <ac:spMk id="150531" creationId="{CA36AE71-0FA0-49D7-844D-AAC31270B06E}"/>
          </ac:spMkLst>
        </pc:spChg>
      </pc:sldChg>
      <pc:sldChg chg="addSp delSp modSp delAnim modAnim">
        <pc:chgData name="SZPV" userId="7d642453-575e-486d-abd4-0855d932e1dc" providerId="ADAL" clId="{EB71754C-9735-463B-9DE9-CCFFC2F6785A}" dt="2019-11-30T17:34:33.010" v="1389"/>
        <pc:sldMkLst>
          <pc:docMk/>
          <pc:sldMk cId="0" sldId="397"/>
        </pc:sldMkLst>
        <pc:spChg chg="add del">
          <ac:chgData name="SZPV" userId="7d642453-575e-486d-abd4-0855d932e1dc" providerId="ADAL" clId="{EB71754C-9735-463B-9DE9-CCFFC2F6785A}" dt="2019-11-30T16:30:59.490" v="596"/>
          <ac:spMkLst>
            <pc:docMk/>
            <pc:sldMk cId="0" sldId="397"/>
            <ac:spMk id="2" creationId="{4437B483-254E-463E-990B-92D1760E3594}"/>
          </ac:spMkLst>
        </pc:spChg>
        <pc:spChg chg="del">
          <ac:chgData name="SZPV" userId="7d642453-575e-486d-abd4-0855d932e1dc" providerId="ADAL" clId="{EB71754C-9735-463B-9DE9-CCFFC2F6785A}" dt="2019-11-30T15:44:26.667" v="164" actId="478"/>
          <ac:spMkLst>
            <pc:docMk/>
            <pc:sldMk cId="0" sldId="397"/>
            <ac:spMk id="6" creationId="{BEBDFAED-7503-44B1-A453-03AC04780989}"/>
          </ac:spMkLst>
        </pc:spChg>
        <pc:spChg chg="add">
          <ac:chgData name="SZPV" userId="7d642453-575e-486d-abd4-0855d932e1dc" providerId="ADAL" clId="{EB71754C-9735-463B-9DE9-CCFFC2F6785A}" dt="2019-11-30T15:44:27.550" v="165"/>
          <ac:spMkLst>
            <pc:docMk/>
            <pc:sldMk cId="0" sldId="397"/>
            <ac:spMk id="7" creationId="{303DECAD-2BB8-4488-8A49-A8752B7A4851}"/>
          </ac:spMkLst>
        </pc:spChg>
        <pc:spChg chg="add">
          <ac:chgData name="SZPV" userId="7d642453-575e-486d-abd4-0855d932e1dc" providerId="ADAL" clId="{EB71754C-9735-463B-9DE9-CCFFC2F6785A}" dt="2019-11-30T17:19:41.052" v="1290"/>
          <ac:spMkLst>
            <pc:docMk/>
            <pc:sldMk cId="0" sldId="397"/>
            <ac:spMk id="8" creationId="{7B3D000C-D686-4583-9D4D-F4E7BE899346}"/>
          </ac:spMkLst>
        </pc:spChg>
        <pc:spChg chg="add mod">
          <ac:chgData name="SZPV" userId="7d642453-575e-486d-abd4-0855d932e1dc" providerId="ADAL" clId="{EB71754C-9735-463B-9DE9-CCFFC2F6785A}" dt="2019-11-30T17:26:37.169" v="1362" actId="1076"/>
          <ac:spMkLst>
            <pc:docMk/>
            <pc:sldMk cId="0" sldId="397"/>
            <ac:spMk id="9" creationId="{C7B876A6-681E-439A-956C-14E34E1B9151}"/>
          </ac:spMkLst>
        </pc:spChg>
        <pc:spChg chg="mod">
          <ac:chgData name="SZPV" userId="7d642453-575e-486d-abd4-0855d932e1dc" providerId="ADAL" clId="{EB71754C-9735-463B-9DE9-CCFFC2F6785A}" dt="2019-11-30T16:39:04.960" v="939" actId="20577"/>
          <ac:spMkLst>
            <pc:docMk/>
            <pc:sldMk cId="0" sldId="397"/>
            <ac:spMk id="150531" creationId="{A961983D-EED6-4DE2-8ED9-D49471FF6235}"/>
          </ac:spMkLst>
        </pc:spChg>
      </pc:sldChg>
      <pc:sldChg chg="addSp delSp del delAnim modAnim">
        <pc:chgData name="SZPV" userId="7d642453-575e-486d-abd4-0855d932e1dc" providerId="ADAL" clId="{EB71754C-9735-463B-9DE9-CCFFC2F6785A}" dt="2019-11-30T16:39:13.294" v="940" actId="2696"/>
        <pc:sldMkLst>
          <pc:docMk/>
          <pc:sldMk cId="0" sldId="398"/>
        </pc:sldMkLst>
        <pc:spChg chg="del">
          <ac:chgData name="SZPV" userId="7d642453-575e-486d-abd4-0855d932e1dc" providerId="ADAL" clId="{EB71754C-9735-463B-9DE9-CCFFC2F6785A}" dt="2019-11-30T15:44:33.086" v="166" actId="478"/>
          <ac:spMkLst>
            <pc:docMk/>
            <pc:sldMk cId="0" sldId="398"/>
            <ac:spMk id="6" creationId="{86DA6BCB-109D-4E87-B32E-0152CBF6CC52}"/>
          </ac:spMkLst>
        </pc:spChg>
        <pc:spChg chg="add">
          <ac:chgData name="SZPV" userId="7d642453-575e-486d-abd4-0855d932e1dc" providerId="ADAL" clId="{EB71754C-9735-463B-9DE9-CCFFC2F6785A}" dt="2019-11-30T15:44:33.642" v="167"/>
          <ac:spMkLst>
            <pc:docMk/>
            <pc:sldMk cId="0" sldId="398"/>
            <ac:spMk id="8" creationId="{FFAF8170-C48C-4B3B-9E31-95D710B785DA}"/>
          </ac:spMkLst>
        </pc:spChg>
      </pc:sldChg>
      <pc:sldChg chg="addSp delSp del delAnim modAnim">
        <pc:chgData name="SZPV" userId="7d642453-575e-486d-abd4-0855d932e1dc" providerId="ADAL" clId="{EB71754C-9735-463B-9DE9-CCFFC2F6785A}" dt="2019-11-30T16:39:17.982" v="941" actId="2696"/>
        <pc:sldMkLst>
          <pc:docMk/>
          <pc:sldMk cId="0" sldId="404"/>
        </pc:sldMkLst>
        <pc:spChg chg="del">
          <ac:chgData name="SZPV" userId="7d642453-575e-486d-abd4-0855d932e1dc" providerId="ADAL" clId="{EB71754C-9735-463B-9DE9-CCFFC2F6785A}" dt="2019-11-30T15:44:45.241" v="168" actId="478"/>
          <ac:spMkLst>
            <pc:docMk/>
            <pc:sldMk cId="0" sldId="404"/>
            <ac:spMk id="6" creationId="{CF0F4880-8BD3-4FE7-9987-87EE4965F0C5}"/>
          </ac:spMkLst>
        </pc:spChg>
        <pc:spChg chg="add">
          <ac:chgData name="SZPV" userId="7d642453-575e-486d-abd4-0855d932e1dc" providerId="ADAL" clId="{EB71754C-9735-463B-9DE9-CCFFC2F6785A}" dt="2019-11-30T15:44:45.775" v="169"/>
          <ac:spMkLst>
            <pc:docMk/>
            <pc:sldMk cId="0" sldId="404"/>
            <ac:spMk id="8" creationId="{DDAFD87D-32A7-467B-B1D8-CE9C9791F967}"/>
          </ac:spMkLst>
        </pc:spChg>
      </pc:sldChg>
      <pc:sldChg chg="del">
        <pc:chgData name="SZPV" userId="7d642453-575e-486d-abd4-0855d932e1dc" providerId="ADAL" clId="{EB71754C-9735-463B-9DE9-CCFFC2F6785A}" dt="2019-11-30T16:39:24.971" v="943" actId="2696"/>
        <pc:sldMkLst>
          <pc:docMk/>
          <pc:sldMk cId="0" sldId="411"/>
        </pc:sldMkLst>
      </pc:sldChg>
      <pc:sldChg chg="del">
        <pc:chgData name="SZPV" userId="7d642453-575e-486d-abd4-0855d932e1dc" providerId="ADAL" clId="{EB71754C-9735-463B-9DE9-CCFFC2F6785A}" dt="2019-11-30T16:39:28.738" v="944" actId="2696"/>
        <pc:sldMkLst>
          <pc:docMk/>
          <pc:sldMk cId="0" sldId="414"/>
        </pc:sldMkLst>
      </pc:sldChg>
      <pc:sldChg chg="del">
        <pc:chgData name="SZPV" userId="7d642453-575e-486d-abd4-0855d932e1dc" providerId="ADAL" clId="{EB71754C-9735-463B-9DE9-CCFFC2F6785A}" dt="2019-11-30T16:39:22.400" v="942" actId="2696"/>
        <pc:sldMkLst>
          <pc:docMk/>
          <pc:sldMk cId="0" sldId="418"/>
        </pc:sldMkLst>
      </pc:sldChg>
      <pc:sldChg chg="addSp delSp modSp modAnim">
        <pc:chgData name="SZPV" userId="7d642453-575e-486d-abd4-0855d932e1dc" providerId="ADAL" clId="{EB71754C-9735-463B-9DE9-CCFFC2F6785A}" dt="2019-11-30T17:33:24.788" v="1379"/>
        <pc:sldMkLst>
          <pc:docMk/>
          <pc:sldMk cId="1987878188" sldId="419"/>
        </pc:sldMkLst>
        <pc:spChg chg="mod">
          <ac:chgData name="SZPV" userId="7d642453-575e-486d-abd4-0855d932e1dc" providerId="ADAL" clId="{EB71754C-9735-463B-9DE9-CCFFC2F6785A}" dt="2019-11-30T17:21:29.949" v="1299" actId="14100"/>
          <ac:spMkLst>
            <pc:docMk/>
            <pc:sldMk cId="1987878188" sldId="419"/>
            <ac:spMk id="2" creationId="{E50D0FF0-50CE-4677-B8D3-ECF360492C16}"/>
          </ac:spMkLst>
        </pc:spChg>
        <pc:spChg chg="add">
          <ac:chgData name="SZPV" userId="7d642453-575e-486d-abd4-0855d932e1dc" providerId="ADAL" clId="{EB71754C-9735-463B-9DE9-CCFFC2F6785A}" dt="2019-11-30T17:18:56.830" v="1283"/>
          <ac:spMkLst>
            <pc:docMk/>
            <pc:sldMk cId="1987878188" sldId="419"/>
            <ac:spMk id="13" creationId="{910BE69E-35BD-46CC-B60B-6E42F253449F}"/>
          </ac:spMkLst>
        </pc:spChg>
        <pc:spChg chg="mod">
          <ac:chgData name="SZPV" userId="7d642453-575e-486d-abd4-0855d932e1dc" providerId="ADAL" clId="{EB71754C-9735-463B-9DE9-CCFFC2F6785A}" dt="2019-11-30T17:21:39.113" v="1303" actId="6549"/>
          <ac:spMkLst>
            <pc:docMk/>
            <pc:sldMk cId="1987878188" sldId="419"/>
            <ac:spMk id="150531" creationId="{D61E456B-36C2-4E3B-B17D-8CF4ED5DF783}"/>
          </ac:spMkLst>
        </pc:spChg>
        <pc:picChg chg="add mod">
          <ac:chgData name="SZPV" userId="7d642453-575e-486d-abd4-0855d932e1dc" providerId="ADAL" clId="{EB71754C-9735-463B-9DE9-CCFFC2F6785A}" dt="2019-11-30T15:39:29.815" v="140" actId="1076"/>
          <ac:picMkLst>
            <pc:docMk/>
            <pc:sldMk cId="1987878188" sldId="419"/>
            <ac:picMk id="3" creationId="{DD4967D8-A5E0-4984-96DB-A3E040644EBB}"/>
          </ac:picMkLst>
        </pc:picChg>
        <pc:picChg chg="add del mod">
          <ac:chgData name="SZPV" userId="7d642453-575e-486d-abd4-0855d932e1dc" providerId="ADAL" clId="{EB71754C-9735-463B-9DE9-CCFFC2F6785A}" dt="2019-11-30T15:34:29.034" v="112"/>
          <ac:picMkLst>
            <pc:docMk/>
            <pc:sldMk cId="1987878188" sldId="419"/>
            <ac:picMk id="8" creationId="{36C01503-E3F6-4430-9440-975DF8B34960}"/>
          </ac:picMkLst>
        </pc:picChg>
        <pc:picChg chg="add mod">
          <ac:chgData name="SZPV" userId="7d642453-575e-486d-abd4-0855d932e1dc" providerId="ADAL" clId="{EB71754C-9735-463B-9DE9-CCFFC2F6785A}" dt="2019-11-30T15:39:10.061" v="137" actId="1076"/>
          <ac:picMkLst>
            <pc:docMk/>
            <pc:sldMk cId="1987878188" sldId="419"/>
            <ac:picMk id="9" creationId="{379F8482-C874-4EF0-B71C-C483B1CE4E1C}"/>
          </ac:picMkLst>
        </pc:picChg>
        <pc:picChg chg="add mod">
          <ac:chgData name="SZPV" userId="7d642453-575e-486d-abd4-0855d932e1dc" providerId="ADAL" clId="{EB71754C-9735-463B-9DE9-CCFFC2F6785A}" dt="2019-11-30T15:39:13.658" v="138" actId="1076"/>
          <ac:picMkLst>
            <pc:docMk/>
            <pc:sldMk cId="1987878188" sldId="419"/>
            <ac:picMk id="10" creationId="{1DD499D3-0B22-4B09-BF10-810FA2CBE96C}"/>
          </ac:picMkLst>
        </pc:picChg>
        <pc:picChg chg="add mod">
          <ac:chgData name="SZPV" userId="7d642453-575e-486d-abd4-0855d932e1dc" providerId="ADAL" clId="{EB71754C-9735-463B-9DE9-CCFFC2F6785A}" dt="2019-11-30T15:39:21.343" v="139" actId="1076"/>
          <ac:picMkLst>
            <pc:docMk/>
            <pc:sldMk cId="1987878188" sldId="419"/>
            <ac:picMk id="11" creationId="{29298B1F-5EDA-4137-B659-056D40E5B454}"/>
          </ac:picMkLst>
        </pc:picChg>
        <pc:picChg chg="mod">
          <ac:chgData name="SZPV" userId="7d642453-575e-486d-abd4-0855d932e1dc" providerId="ADAL" clId="{EB71754C-9735-463B-9DE9-CCFFC2F6785A}" dt="2019-11-30T15:36:50.457" v="132" actId="1076"/>
          <ac:picMkLst>
            <pc:docMk/>
            <pc:sldMk cId="1987878188" sldId="419"/>
            <ac:picMk id="8197" creationId="{9EB9FA3E-AC28-4C6E-8090-CBC020A9EFF2}"/>
          </ac:picMkLst>
        </pc:picChg>
      </pc:sldChg>
      <pc:sldChg chg="addSp delSp modSp add modAnim">
        <pc:chgData name="SZPV" userId="7d642453-575e-486d-abd4-0855d932e1dc" providerId="ADAL" clId="{EB71754C-9735-463B-9DE9-CCFFC2F6785A}" dt="2019-11-30T17:33:59.570" v="1384"/>
        <pc:sldMkLst>
          <pc:docMk/>
          <pc:sldMk cId="583244770" sldId="420"/>
        </pc:sldMkLst>
        <pc:spChg chg="add del mod">
          <ac:chgData name="SZPV" userId="7d642453-575e-486d-abd4-0855d932e1dc" providerId="ADAL" clId="{EB71754C-9735-463B-9DE9-CCFFC2F6785A}" dt="2019-11-30T15:55:22.074" v="324"/>
          <ac:spMkLst>
            <pc:docMk/>
            <pc:sldMk cId="583244770" sldId="420"/>
            <ac:spMk id="3" creationId="{C6ABA8A2-FC95-4EDB-B8DC-371444F4549A}"/>
          </ac:spMkLst>
        </pc:spChg>
        <pc:spChg chg="add mod">
          <ac:chgData name="SZPV" userId="7d642453-575e-486d-abd4-0855d932e1dc" providerId="ADAL" clId="{EB71754C-9735-463B-9DE9-CCFFC2F6785A}" dt="2019-11-30T16:08:31.414" v="435" actId="1076"/>
          <ac:spMkLst>
            <pc:docMk/>
            <pc:sldMk cId="583244770" sldId="420"/>
            <ac:spMk id="4" creationId="{D002DED5-27BD-41F9-AE3A-F463FC74A005}"/>
          </ac:spMkLst>
        </pc:spChg>
        <pc:spChg chg="add del mod">
          <ac:chgData name="SZPV" userId="7d642453-575e-486d-abd4-0855d932e1dc" providerId="ADAL" clId="{EB71754C-9735-463B-9DE9-CCFFC2F6785A}" dt="2019-11-30T16:09:53.334" v="441" actId="478"/>
          <ac:spMkLst>
            <pc:docMk/>
            <pc:sldMk cId="583244770" sldId="420"/>
            <ac:spMk id="5" creationId="{2C84D044-E206-414E-9D90-D3879E7C3544}"/>
          </ac:spMkLst>
        </pc:spChg>
        <pc:spChg chg="add del mod">
          <ac:chgData name="SZPV" userId="7d642453-575e-486d-abd4-0855d932e1dc" providerId="ADAL" clId="{EB71754C-9735-463B-9DE9-CCFFC2F6785A}" dt="2019-11-30T16:04:47.058" v="388" actId="11529"/>
          <ac:spMkLst>
            <pc:docMk/>
            <pc:sldMk cId="583244770" sldId="420"/>
            <ac:spMk id="7" creationId="{DDDD2E51-79D3-475C-975A-FA822602E79A}"/>
          </ac:spMkLst>
        </pc:spChg>
        <pc:spChg chg="add mod">
          <ac:chgData name="SZPV" userId="7d642453-575e-486d-abd4-0855d932e1dc" providerId="ADAL" clId="{EB71754C-9735-463B-9DE9-CCFFC2F6785A}" dt="2019-11-30T16:26:09.060" v="538" actId="20577"/>
          <ac:spMkLst>
            <pc:docMk/>
            <pc:sldMk cId="583244770" sldId="420"/>
            <ac:spMk id="8" creationId="{CE90D1AD-7400-4B8B-AC43-569C2AC99853}"/>
          </ac:spMkLst>
        </pc:spChg>
        <pc:spChg chg="add mod">
          <ac:chgData name="SZPV" userId="7d642453-575e-486d-abd4-0855d932e1dc" providerId="ADAL" clId="{EB71754C-9735-463B-9DE9-CCFFC2F6785A}" dt="2019-11-30T16:08:37.569" v="436" actId="1076"/>
          <ac:spMkLst>
            <pc:docMk/>
            <pc:sldMk cId="583244770" sldId="420"/>
            <ac:spMk id="9" creationId="{292B5232-153A-45D7-8563-34669D707D4F}"/>
          </ac:spMkLst>
        </pc:spChg>
        <pc:spChg chg="add del mod">
          <ac:chgData name="SZPV" userId="7d642453-575e-486d-abd4-0855d932e1dc" providerId="ADAL" clId="{EB71754C-9735-463B-9DE9-CCFFC2F6785A}" dt="2019-11-30T16:24:11.455" v="520" actId="11529"/>
          <ac:spMkLst>
            <pc:docMk/>
            <pc:sldMk cId="583244770" sldId="420"/>
            <ac:spMk id="10" creationId="{44F36454-90AB-4FB3-92F7-AB4B44B14002}"/>
          </ac:spMkLst>
        </pc:spChg>
        <pc:spChg chg="add del mod">
          <ac:chgData name="SZPV" userId="7d642453-575e-486d-abd4-0855d932e1dc" providerId="ADAL" clId="{EB71754C-9735-463B-9DE9-CCFFC2F6785A}" dt="2019-11-30T16:24:27.927" v="522" actId="11529"/>
          <ac:spMkLst>
            <pc:docMk/>
            <pc:sldMk cId="583244770" sldId="420"/>
            <ac:spMk id="11" creationId="{ADC5F65A-BC24-4990-8FFB-2CCBF1AD2971}"/>
          </ac:spMkLst>
        </pc:spChg>
        <pc:spChg chg="add mod">
          <ac:chgData name="SZPV" userId="7d642453-575e-486d-abd4-0855d932e1dc" providerId="ADAL" clId="{EB71754C-9735-463B-9DE9-CCFFC2F6785A}" dt="2019-11-30T16:26:38.720" v="540" actId="14100"/>
          <ac:spMkLst>
            <pc:docMk/>
            <pc:sldMk cId="583244770" sldId="420"/>
            <ac:spMk id="12" creationId="{031888CB-4123-4D30-B60A-6A2317E45DEC}"/>
          </ac:spMkLst>
        </pc:spChg>
        <pc:spChg chg="add del mod">
          <ac:chgData name="SZPV" userId="7d642453-575e-486d-abd4-0855d932e1dc" providerId="ADAL" clId="{EB71754C-9735-463B-9DE9-CCFFC2F6785A}" dt="2019-11-30T17:27:55.093" v="1367" actId="478"/>
          <ac:spMkLst>
            <pc:docMk/>
            <pc:sldMk cId="583244770" sldId="420"/>
            <ac:spMk id="13" creationId="{58C210E1-732D-4F73-81E1-09842B36E7F5}"/>
          </ac:spMkLst>
        </pc:spChg>
        <pc:spChg chg="add">
          <ac:chgData name="SZPV" userId="7d642453-575e-486d-abd4-0855d932e1dc" providerId="ADAL" clId="{EB71754C-9735-463B-9DE9-CCFFC2F6785A}" dt="2019-11-30T17:19:28.275" v="1287"/>
          <ac:spMkLst>
            <pc:docMk/>
            <pc:sldMk cId="583244770" sldId="420"/>
            <ac:spMk id="16" creationId="{2193A855-DA66-4C74-B35E-DDFD9FAEB569}"/>
          </ac:spMkLst>
        </pc:spChg>
        <pc:spChg chg="add mod">
          <ac:chgData name="SZPV" userId="7d642453-575e-486d-abd4-0855d932e1dc" providerId="ADAL" clId="{EB71754C-9735-463B-9DE9-CCFFC2F6785A}" dt="2019-11-30T17:27:47.320" v="1365" actId="1076"/>
          <ac:spMkLst>
            <pc:docMk/>
            <pc:sldMk cId="583244770" sldId="420"/>
            <ac:spMk id="18" creationId="{23A2BFDA-D834-436C-AB37-E163EC03E86F}"/>
          </ac:spMkLst>
        </pc:spChg>
        <pc:spChg chg="del mod">
          <ac:chgData name="SZPV" userId="7d642453-575e-486d-abd4-0855d932e1dc" providerId="ADAL" clId="{EB71754C-9735-463B-9DE9-CCFFC2F6785A}" dt="2019-11-30T15:55:08.421" v="323" actId="478"/>
          <ac:spMkLst>
            <pc:docMk/>
            <pc:sldMk cId="583244770" sldId="420"/>
            <ac:spMk id="150531" creationId="{E45181DD-13E9-4509-8CEE-0B4739D68F9C}"/>
          </ac:spMkLst>
        </pc:spChg>
        <pc:graphicFrameChg chg="add mod">
          <ac:chgData name="SZPV" userId="7d642453-575e-486d-abd4-0855d932e1dc" providerId="ADAL" clId="{EB71754C-9735-463B-9DE9-CCFFC2F6785A}" dt="2019-11-30T17:25:29.292" v="1357"/>
          <ac:graphicFrameMkLst>
            <pc:docMk/>
            <pc:sldMk cId="583244770" sldId="420"/>
            <ac:graphicFrameMk id="2" creationId="{72F4172A-46D1-4D44-BB64-998F2418978B}"/>
          </ac:graphicFrameMkLst>
        </pc:graphicFrameChg>
      </pc:sldChg>
      <pc:sldChg chg="addSp add modAnim">
        <pc:chgData name="SZPV" userId="7d642453-575e-486d-abd4-0855d932e1dc" providerId="ADAL" clId="{EB71754C-9735-463B-9DE9-CCFFC2F6785A}" dt="2019-11-30T17:36:02.936" v="1395"/>
        <pc:sldMkLst>
          <pc:docMk/>
          <pc:sldMk cId="754042882" sldId="421"/>
        </pc:sldMkLst>
        <pc:spChg chg="add">
          <ac:chgData name="SZPV" userId="7d642453-575e-486d-abd4-0855d932e1dc" providerId="ADAL" clId="{EB71754C-9735-463B-9DE9-CCFFC2F6785A}" dt="2019-11-30T17:19:57.452" v="1294"/>
          <ac:spMkLst>
            <pc:docMk/>
            <pc:sldMk cId="754042882" sldId="421"/>
            <ac:spMk id="8" creationId="{5D585296-FD27-4E29-80E6-7F29DAD0AA23}"/>
          </ac:spMkLst>
        </pc:spChg>
      </pc:sldChg>
      <pc:sldChg chg="modSp add del">
        <pc:chgData name="SZPV" userId="7d642453-575e-486d-abd4-0855d932e1dc" providerId="ADAL" clId="{EB71754C-9735-463B-9DE9-CCFFC2F6785A}" dt="2019-11-30T16:28:01.093" v="542" actId="2696"/>
        <pc:sldMkLst>
          <pc:docMk/>
          <pc:sldMk cId="962747523" sldId="421"/>
        </pc:sldMkLst>
        <pc:spChg chg="mod">
          <ac:chgData name="SZPV" userId="7d642453-575e-486d-abd4-0855d932e1dc" providerId="ADAL" clId="{EB71754C-9735-463B-9DE9-CCFFC2F6785A}" dt="2019-11-30T16:14:21.965" v="463" actId="313"/>
          <ac:spMkLst>
            <pc:docMk/>
            <pc:sldMk cId="962747523" sldId="421"/>
            <ac:spMk id="5" creationId="{2C84D044-E206-414E-9D90-D3879E7C3544}"/>
          </ac:spMkLst>
        </pc:spChg>
      </pc:sldChg>
      <pc:sldChg chg="addSp delSp modSp add modAnim">
        <pc:chgData name="SZPV" userId="7d642453-575e-486d-abd4-0855d932e1dc" providerId="ADAL" clId="{EB71754C-9735-463B-9DE9-CCFFC2F6785A}" dt="2019-11-30T17:35:13.613" v="1391"/>
        <pc:sldMkLst>
          <pc:docMk/>
          <pc:sldMk cId="839020648" sldId="422"/>
        </pc:sldMkLst>
        <pc:spChg chg="add mod">
          <ac:chgData name="SZPV" userId="7d642453-575e-486d-abd4-0855d932e1dc" providerId="ADAL" clId="{EB71754C-9735-463B-9DE9-CCFFC2F6785A}" dt="2019-11-30T17:03:37.006" v="1211" actId="1076"/>
          <ac:spMkLst>
            <pc:docMk/>
            <pc:sldMk cId="839020648" sldId="422"/>
            <ac:spMk id="5" creationId="{6E816B4C-C8ED-4300-AD47-7C1C1E883D84}"/>
          </ac:spMkLst>
        </pc:spChg>
        <pc:spChg chg="add">
          <ac:chgData name="SZPV" userId="7d642453-575e-486d-abd4-0855d932e1dc" providerId="ADAL" clId="{EB71754C-9735-463B-9DE9-CCFFC2F6785A}" dt="2019-11-30T17:19:48.610" v="1292"/>
          <ac:spMkLst>
            <pc:docMk/>
            <pc:sldMk cId="839020648" sldId="422"/>
            <ac:spMk id="11" creationId="{166EE02B-7B60-4FF0-887E-5292CE767030}"/>
          </ac:spMkLst>
        </pc:spChg>
        <pc:spChg chg="mod">
          <ac:chgData name="SZPV" userId="7d642453-575e-486d-abd4-0855d932e1dc" providerId="ADAL" clId="{EB71754C-9735-463B-9DE9-CCFFC2F6785A}" dt="2019-11-30T17:03:58.756" v="1217" actId="20577"/>
          <ac:spMkLst>
            <pc:docMk/>
            <pc:sldMk cId="839020648" sldId="422"/>
            <ac:spMk id="12" creationId="{BA597A9C-E1CB-4733-8B2F-D6F8785E257E}"/>
          </ac:spMkLst>
        </pc:spChg>
        <pc:picChg chg="add del">
          <ac:chgData name="SZPV" userId="7d642453-575e-486d-abd4-0855d932e1dc" providerId="ADAL" clId="{EB71754C-9735-463B-9DE9-CCFFC2F6785A}" dt="2019-11-30T16:51:20.920" v="1031"/>
          <ac:picMkLst>
            <pc:docMk/>
            <pc:sldMk cId="839020648" sldId="422"/>
            <ac:picMk id="2" creationId="{8015630E-20C4-4C56-A862-D78191A30A10}"/>
          </ac:picMkLst>
        </pc:picChg>
        <pc:picChg chg="add mod ord">
          <ac:chgData name="SZPV" userId="7d642453-575e-486d-abd4-0855d932e1dc" providerId="ADAL" clId="{EB71754C-9735-463B-9DE9-CCFFC2F6785A}" dt="2019-11-30T17:03:42.322" v="1212" actId="1076"/>
          <ac:picMkLst>
            <pc:docMk/>
            <pc:sldMk cId="839020648" sldId="422"/>
            <ac:picMk id="3" creationId="{883DEEFC-0514-4756-A9E4-A0EB9802FC2E}"/>
          </ac:picMkLst>
        </pc:picChg>
        <pc:picChg chg="del">
          <ac:chgData name="SZPV" userId="7d642453-575e-486d-abd4-0855d932e1dc" providerId="ADAL" clId="{EB71754C-9735-463B-9DE9-CCFFC2F6785A}" dt="2019-11-30T16:50:24.322" v="1028" actId="478"/>
          <ac:picMkLst>
            <pc:docMk/>
            <pc:sldMk cId="839020648" sldId="422"/>
            <ac:picMk id="4" creationId="{7D904FFD-B1A1-4978-A853-3C1D83A8B749}"/>
          </ac:picMkLst>
        </pc:picChg>
        <pc:picChg chg="add del">
          <ac:chgData name="SZPV" userId="7d642453-575e-486d-abd4-0855d932e1dc" providerId="ADAL" clId="{EB71754C-9735-463B-9DE9-CCFFC2F6785A}" dt="2019-11-30T16:53:36.473" v="1038" actId="478"/>
          <ac:picMkLst>
            <pc:docMk/>
            <pc:sldMk cId="839020648" sldId="422"/>
            <ac:picMk id="10" creationId="{1F462E36-DFED-4FD4-9423-66BD572D65E1}"/>
          </ac:picMkLst>
        </pc:picChg>
      </pc:sldChg>
      <pc:sldChg chg="addSp delSp modSp add modAnim">
        <pc:chgData name="SZPV" userId="7d642453-575e-486d-abd4-0855d932e1dc" providerId="ADAL" clId="{EB71754C-9735-463B-9DE9-CCFFC2F6785A}" dt="2019-11-30T17:35:54.440" v="1393"/>
        <pc:sldMkLst>
          <pc:docMk/>
          <pc:sldMk cId="170551403" sldId="423"/>
        </pc:sldMkLst>
        <pc:spChg chg="del">
          <ac:chgData name="SZPV" userId="7d642453-575e-486d-abd4-0855d932e1dc" providerId="ADAL" clId="{EB71754C-9735-463B-9DE9-CCFFC2F6785A}" dt="2019-11-30T17:04:24.390" v="1220" actId="478"/>
          <ac:spMkLst>
            <pc:docMk/>
            <pc:sldMk cId="170551403" sldId="423"/>
            <ac:spMk id="5" creationId="{6E816B4C-C8ED-4300-AD47-7C1C1E883D84}"/>
          </ac:spMkLst>
        </pc:spChg>
        <pc:spChg chg="add">
          <ac:chgData name="SZPV" userId="7d642453-575e-486d-abd4-0855d932e1dc" providerId="ADAL" clId="{EB71754C-9735-463B-9DE9-CCFFC2F6785A}" dt="2019-11-30T17:19:53.232" v="1293"/>
          <ac:spMkLst>
            <pc:docMk/>
            <pc:sldMk cId="170551403" sldId="423"/>
            <ac:spMk id="14" creationId="{0A999255-D10A-4E65-B8FE-655D9AF0DE38}"/>
          </ac:spMkLst>
        </pc:spChg>
        <pc:picChg chg="add mod">
          <ac:chgData name="SZPV" userId="7d642453-575e-486d-abd4-0855d932e1dc" providerId="ADAL" clId="{EB71754C-9735-463B-9DE9-CCFFC2F6785A}" dt="2019-11-30T17:14:55.957" v="1272" actId="1076"/>
          <ac:picMkLst>
            <pc:docMk/>
            <pc:sldMk cId="170551403" sldId="423"/>
            <ac:picMk id="2" creationId="{4969A279-AECC-4121-B7F2-A8B16168A9BD}"/>
          </ac:picMkLst>
        </pc:picChg>
        <pc:picChg chg="del">
          <ac:chgData name="SZPV" userId="7d642453-575e-486d-abd4-0855d932e1dc" providerId="ADAL" clId="{EB71754C-9735-463B-9DE9-CCFFC2F6785A}" dt="2019-11-30T17:04:21.966" v="1219" actId="478"/>
          <ac:picMkLst>
            <pc:docMk/>
            <pc:sldMk cId="170551403" sldId="423"/>
            <ac:picMk id="3" creationId="{883DEEFC-0514-4756-A9E4-A0EB9802FC2E}"/>
          </ac:picMkLst>
        </pc:picChg>
        <pc:picChg chg="add del mod">
          <ac:chgData name="SZPV" userId="7d642453-575e-486d-abd4-0855d932e1dc" providerId="ADAL" clId="{EB71754C-9735-463B-9DE9-CCFFC2F6785A}" dt="2019-11-30T17:09:32.390" v="1237" actId="478"/>
          <ac:picMkLst>
            <pc:docMk/>
            <pc:sldMk cId="170551403" sldId="423"/>
            <ac:picMk id="4" creationId="{78C7D599-8330-42A3-AAD6-9E9FC1B2E9EC}"/>
          </ac:picMkLst>
        </pc:picChg>
        <pc:picChg chg="add del mod">
          <ac:chgData name="SZPV" userId="7d642453-575e-486d-abd4-0855d932e1dc" providerId="ADAL" clId="{EB71754C-9735-463B-9DE9-CCFFC2F6785A}" dt="2019-11-30T17:10:15.144" v="1241" actId="478"/>
          <ac:picMkLst>
            <pc:docMk/>
            <pc:sldMk cId="170551403" sldId="423"/>
            <ac:picMk id="6" creationId="{CE80371F-8612-4AF6-A5A7-6232235B2304}"/>
          </ac:picMkLst>
        </pc:picChg>
        <pc:picChg chg="add mod">
          <ac:chgData name="SZPV" userId="7d642453-575e-486d-abd4-0855d932e1dc" providerId="ADAL" clId="{EB71754C-9735-463B-9DE9-CCFFC2F6785A}" dt="2019-11-30T17:17:04.699" v="1277" actId="1076"/>
          <ac:picMkLst>
            <pc:docMk/>
            <pc:sldMk cId="170551403" sldId="423"/>
            <ac:picMk id="7" creationId="{6EE7D896-2425-44EE-B7D9-A28EA00213E4}"/>
          </ac:picMkLst>
        </pc:picChg>
        <pc:picChg chg="add mod">
          <ac:chgData name="SZPV" userId="7d642453-575e-486d-abd4-0855d932e1dc" providerId="ADAL" clId="{EB71754C-9735-463B-9DE9-CCFFC2F6785A}" dt="2019-11-30T17:17:10.660" v="1278" actId="1076"/>
          <ac:picMkLst>
            <pc:docMk/>
            <pc:sldMk cId="170551403" sldId="423"/>
            <ac:picMk id="8" creationId="{E8BE8022-42A1-4EA7-B505-B3433893BB2F}"/>
          </ac:picMkLst>
        </pc:picChg>
        <pc:picChg chg="add mod">
          <ac:chgData name="SZPV" userId="7d642453-575e-486d-abd4-0855d932e1dc" providerId="ADAL" clId="{EB71754C-9735-463B-9DE9-CCFFC2F6785A}" dt="2019-11-30T17:14:30.950" v="1265" actId="1076"/>
          <ac:picMkLst>
            <pc:docMk/>
            <pc:sldMk cId="170551403" sldId="423"/>
            <ac:picMk id="10" creationId="{84011119-0D72-41A0-BC99-45CA0DEFBBD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3F8D5-7BD3-43DF-A277-46908242C4E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3A76C5C8-73D9-4CBF-8189-8BA7B275FB5F}">
      <dgm:prSet phldrT="[besedilo]" custT="1"/>
      <dgm:spPr/>
      <dgm:t>
        <a:bodyPr/>
        <a:lstStyle/>
        <a:p>
          <a:r>
            <a:rPr lang="sl-SI" sz="2400" dirty="0"/>
            <a:t>Gradbeni zakon</a:t>
          </a:r>
          <a:endParaRPr lang="x-none" sz="2400" dirty="0"/>
        </a:p>
      </dgm:t>
    </dgm:pt>
    <dgm:pt modelId="{D3149083-A700-4F56-8E9E-665FE6A533F1}" type="parTrans" cxnId="{0F2DCB2C-D222-43AB-9BA0-E3CFAAF9D1FA}">
      <dgm:prSet/>
      <dgm:spPr/>
      <dgm:t>
        <a:bodyPr/>
        <a:lstStyle/>
        <a:p>
          <a:endParaRPr lang="x-none"/>
        </a:p>
      </dgm:t>
    </dgm:pt>
    <dgm:pt modelId="{9D6FCF31-4437-4A14-B84F-1FD7A6A9236B}" type="sibTrans" cxnId="{0F2DCB2C-D222-43AB-9BA0-E3CFAAF9D1FA}">
      <dgm:prSet/>
      <dgm:spPr/>
      <dgm:t>
        <a:bodyPr/>
        <a:lstStyle/>
        <a:p>
          <a:endParaRPr lang="x-none"/>
        </a:p>
      </dgm:t>
    </dgm:pt>
    <dgm:pt modelId="{BDAD6D12-8DAA-49C7-BFB6-F5BE602D9A5D}">
      <dgm:prSet phldrT="[besedilo]"/>
      <dgm:spPr/>
      <dgm:t>
        <a:bodyPr/>
        <a:lstStyle/>
        <a:p>
          <a:r>
            <a:rPr lang="sl-SI" dirty="0"/>
            <a:t>Pravilnik o požarni varnosti v stavbah</a:t>
          </a:r>
          <a:endParaRPr lang="x-none" dirty="0"/>
        </a:p>
      </dgm:t>
    </dgm:pt>
    <dgm:pt modelId="{975F3DEC-77A1-470E-B5C9-ECA1A2CC1945}" type="parTrans" cxnId="{183D7021-A87E-492D-A932-8DCBF0473EBA}">
      <dgm:prSet/>
      <dgm:spPr/>
      <dgm:t>
        <a:bodyPr/>
        <a:lstStyle/>
        <a:p>
          <a:endParaRPr lang="x-none"/>
        </a:p>
      </dgm:t>
    </dgm:pt>
    <dgm:pt modelId="{7F8B0A97-2931-42A7-AFE5-FF08F7294B0E}" type="sibTrans" cxnId="{183D7021-A87E-492D-A932-8DCBF0473EBA}">
      <dgm:prSet/>
      <dgm:spPr/>
      <dgm:t>
        <a:bodyPr/>
        <a:lstStyle/>
        <a:p>
          <a:endParaRPr lang="x-none"/>
        </a:p>
      </dgm:t>
    </dgm:pt>
    <dgm:pt modelId="{3395AA17-4915-485C-AEF3-F88BF06242AA}">
      <dgm:prSet phldrT="[besedilo]"/>
      <dgm:spPr/>
      <dgm:t>
        <a:bodyPr/>
        <a:lstStyle/>
        <a:p>
          <a:r>
            <a:rPr lang="sl-SI" dirty="0"/>
            <a:t>7. </a:t>
          </a:r>
          <a:r>
            <a:rPr lang="sl-SI" dirty="0" err="1"/>
            <a:t>članak</a:t>
          </a:r>
          <a:r>
            <a:rPr lang="sl-SI" dirty="0"/>
            <a:t>:</a:t>
          </a:r>
        </a:p>
        <a:p>
          <a:endParaRPr lang="sl-SI" dirty="0"/>
        </a:p>
        <a:p>
          <a:r>
            <a:rPr lang="hr-HR" dirty="0"/>
            <a:t>TSG-1-001: 2019</a:t>
          </a:r>
          <a:r>
            <a:rPr lang="sl-SI" dirty="0"/>
            <a:t> </a:t>
          </a:r>
          <a:endParaRPr lang="x-none" dirty="0"/>
        </a:p>
      </dgm:t>
    </dgm:pt>
    <dgm:pt modelId="{3591A668-91CE-4BED-8081-4C368B892219}" type="parTrans" cxnId="{A6B249BF-9A85-4F26-BC59-644A421D499D}">
      <dgm:prSet/>
      <dgm:spPr/>
      <dgm:t>
        <a:bodyPr/>
        <a:lstStyle/>
        <a:p>
          <a:endParaRPr lang="x-none"/>
        </a:p>
      </dgm:t>
    </dgm:pt>
    <dgm:pt modelId="{E6C42B20-CC4A-4AB1-8DDA-CBE771A44088}" type="sibTrans" cxnId="{A6B249BF-9A85-4F26-BC59-644A421D499D}">
      <dgm:prSet/>
      <dgm:spPr/>
      <dgm:t>
        <a:bodyPr/>
        <a:lstStyle/>
        <a:p>
          <a:endParaRPr lang="x-none"/>
        </a:p>
      </dgm:t>
    </dgm:pt>
    <dgm:pt modelId="{88044A0A-91D1-4FEA-9D50-67BD33CFB696}">
      <dgm:prSet phldrT="[besedilo]"/>
      <dgm:spPr/>
      <dgm:t>
        <a:bodyPr/>
        <a:lstStyle/>
        <a:p>
          <a:r>
            <a:rPr lang="sl-SI" dirty="0"/>
            <a:t>8. </a:t>
          </a:r>
          <a:r>
            <a:rPr lang="sl-SI" dirty="0" err="1"/>
            <a:t>članak</a:t>
          </a:r>
          <a:r>
            <a:rPr lang="sl-SI" dirty="0"/>
            <a:t>:</a:t>
          </a:r>
        </a:p>
        <a:p>
          <a:endParaRPr lang="sl-SI" dirty="0"/>
        </a:p>
        <a:p>
          <a:r>
            <a:rPr lang="hr-HR" dirty="0"/>
            <a:t>primjena mjera iz drugih normi</a:t>
          </a:r>
          <a:endParaRPr lang="x-none" dirty="0"/>
        </a:p>
      </dgm:t>
    </dgm:pt>
    <dgm:pt modelId="{6DB7311D-B9AB-4B98-B5CD-D4E1154909C2}" type="parTrans" cxnId="{815CE572-A0A9-406E-A86D-855F7E7B1424}">
      <dgm:prSet/>
      <dgm:spPr/>
      <dgm:t>
        <a:bodyPr/>
        <a:lstStyle/>
        <a:p>
          <a:endParaRPr lang="x-none"/>
        </a:p>
      </dgm:t>
    </dgm:pt>
    <dgm:pt modelId="{1FDEC4D0-4B18-4B83-96B0-D775FDBE78F0}" type="sibTrans" cxnId="{815CE572-A0A9-406E-A86D-855F7E7B1424}">
      <dgm:prSet/>
      <dgm:spPr/>
      <dgm:t>
        <a:bodyPr/>
        <a:lstStyle/>
        <a:p>
          <a:endParaRPr lang="x-none"/>
        </a:p>
      </dgm:t>
    </dgm:pt>
    <dgm:pt modelId="{8347033F-40DA-4356-9C8C-382625B0FD50}">
      <dgm:prSet phldrT="[besedilo]"/>
      <dgm:spPr/>
      <dgm:t>
        <a:bodyPr/>
        <a:lstStyle/>
        <a:p>
          <a:r>
            <a:rPr lang="sl-SI" dirty="0"/>
            <a:t>???</a:t>
          </a:r>
          <a:endParaRPr lang="x-none" dirty="0"/>
        </a:p>
      </dgm:t>
    </dgm:pt>
    <dgm:pt modelId="{54ABCD22-D409-4B7D-BC7E-466EBA73EA93}" type="parTrans" cxnId="{B59A7E73-0BFF-4BB4-A0BC-913AEE88E12E}">
      <dgm:prSet/>
      <dgm:spPr/>
      <dgm:t>
        <a:bodyPr/>
        <a:lstStyle/>
        <a:p>
          <a:endParaRPr lang="x-none"/>
        </a:p>
      </dgm:t>
    </dgm:pt>
    <dgm:pt modelId="{6A4FC18E-5B15-4A2B-B4F2-F3652054442D}" type="sibTrans" cxnId="{B59A7E73-0BFF-4BB4-A0BC-913AEE88E12E}">
      <dgm:prSet/>
      <dgm:spPr/>
      <dgm:t>
        <a:bodyPr/>
        <a:lstStyle/>
        <a:p>
          <a:endParaRPr lang="x-none"/>
        </a:p>
      </dgm:t>
    </dgm:pt>
    <dgm:pt modelId="{7CE76764-5ED8-412C-AD89-112FAD2420BD}" type="pres">
      <dgm:prSet presAssocID="{0DF3F8D5-7BD3-43DF-A277-46908242C4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588991-1D1A-410A-BD62-2CA238346DDE}" type="pres">
      <dgm:prSet presAssocID="{3A76C5C8-73D9-4CBF-8189-8BA7B275FB5F}" presName="hierRoot1" presStyleCnt="0"/>
      <dgm:spPr/>
    </dgm:pt>
    <dgm:pt modelId="{59D7CBC4-3503-4374-9506-1EAD58F617BE}" type="pres">
      <dgm:prSet presAssocID="{3A76C5C8-73D9-4CBF-8189-8BA7B275FB5F}" presName="composite" presStyleCnt="0"/>
      <dgm:spPr/>
    </dgm:pt>
    <dgm:pt modelId="{BB5D502B-E76E-4096-B809-465199FE181E}" type="pres">
      <dgm:prSet presAssocID="{3A76C5C8-73D9-4CBF-8189-8BA7B275FB5F}" presName="background" presStyleLbl="node0" presStyleIdx="0" presStyleCnt="1"/>
      <dgm:spPr/>
    </dgm:pt>
    <dgm:pt modelId="{9572FFE1-F091-4214-8BB8-1E8107B6769A}" type="pres">
      <dgm:prSet presAssocID="{3A76C5C8-73D9-4CBF-8189-8BA7B275FB5F}" presName="text" presStyleLbl="fgAcc0" presStyleIdx="0" presStyleCnt="1" custScaleX="230069">
        <dgm:presLayoutVars>
          <dgm:chPref val="3"/>
        </dgm:presLayoutVars>
      </dgm:prSet>
      <dgm:spPr/>
    </dgm:pt>
    <dgm:pt modelId="{02F8F61F-E6D6-4904-8785-E57AFFF986DF}" type="pres">
      <dgm:prSet presAssocID="{3A76C5C8-73D9-4CBF-8189-8BA7B275FB5F}" presName="hierChild2" presStyleCnt="0"/>
      <dgm:spPr/>
    </dgm:pt>
    <dgm:pt modelId="{DB7A44C6-B6C0-4469-AA53-8AEFCD10933E}" type="pres">
      <dgm:prSet presAssocID="{975F3DEC-77A1-470E-B5C9-ECA1A2CC1945}" presName="Name10" presStyleLbl="parChTrans1D2" presStyleIdx="0" presStyleCnt="2"/>
      <dgm:spPr/>
    </dgm:pt>
    <dgm:pt modelId="{6F9E34B1-2590-46B5-9211-376691A58114}" type="pres">
      <dgm:prSet presAssocID="{BDAD6D12-8DAA-49C7-BFB6-F5BE602D9A5D}" presName="hierRoot2" presStyleCnt="0"/>
      <dgm:spPr/>
    </dgm:pt>
    <dgm:pt modelId="{8368BB79-7AF3-4CE3-AEA5-72A7ACAC6BF3}" type="pres">
      <dgm:prSet presAssocID="{BDAD6D12-8DAA-49C7-BFB6-F5BE602D9A5D}" presName="composite2" presStyleCnt="0"/>
      <dgm:spPr/>
    </dgm:pt>
    <dgm:pt modelId="{1A6D425E-F467-47D2-95C5-1FE80D89D352}" type="pres">
      <dgm:prSet presAssocID="{BDAD6D12-8DAA-49C7-BFB6-F5BE602D9A5D}" presName="background2" presStyleLbl="node2" presStyleIdx="0" presStyleCnt="2"/>
      <dgm:spPr/>
    </dgm:pt>
    <dgm:pt modelId="{4A6EED81-6DD5-4903-8065-4A875C9087D0}" type="pres">
      <dgm:prSet presAssocID="{BDAD6D12-8DAA-49C7-BFB6-F5BE602D9A5D}" presName="text2" presStyleLbl="fgAcc2" presStyleIdx="0" presStyleCnt="2" custScaleX="238572">
        <dgm:presLayoutVars>
          <dgm:chPref val="3"/>
        </dgm:presLayoutVars>
      </dgm:prSet>
      <dgm:spPr/>
    </dgm:pt>
    <dgm:pt modelId="{26A4ADDC-685E-44D1-8B6B-5C8CC91F7A35}" type="pres">
      <dgm:prSet presAssocID="{BDAD6D12-8DAA-49C7-BFB6-F5BE602D9A5D}" presName="hierChild3" presStyleCnt="0"/>
      <dgm:spPr/>
    </dgm:pt>
    <dgm:pt modelId="{25FDD621-2B40-4533-B49C-B8F2E5A19D05}" type="pres">
      <dgm:prSet presAssocID="{3591A668-91CE-4BED-8081-4C368B892219}" presName="Name17" presStyleLbl="parChTrans1D3" presStyleIdx="0" presStyleCnt="2"/>
      <dgm:spPr/>
    </dgm:pt>
    <dgm:pt modelId="{7D6413A1-1017-41A8-9094-71F25B8747C5}" type="pres">
      <dgm:prSet presAssocID="{3395AA17-4915-485C-AEF3-F88BF06242AA}" presName="hierRoot3" presStyleCnt="0"/>
      <dgm:spPr/>
    </dgm:pt>
    <dgm:pt modelId="{30D197A4-896D-4F5B-B71C-C2B21795FB7B}" type="pres">
      <dgm:prSet presAssocID="{3395AA17-4915-485C-AEF3-F88BF06242AA}" presName="composite3" presStyleCnt="0"/>
      <dgm:spPr/>
    </dgm:pt>
    <dgm:pt modelId="{0DD896F3-88D1-4F6B-90F1-EA0B07F11EE0}" type="pres">
      <dgm:prSet presAssocID="{3395AA17-4915-485C-AEF3-F88BF06242AA}" presName="background3" presStyleLbl="node3" presStyleIdx="0" presStyleCnt="2"/>
      <dgm:spPr/>
    </dgm:pt>
    <dgm:pt modelId="{912269DB-9C47-48C7-B00C-0E2771D37A37}" type="pres">
      <dgm:prSet presAssocID="{3395AA17-4915-485C-AEF3-F88BF06242AA}" presName="text3" presStyleLbl="fgAcc3" presStyleIdx="0" presStyleCnt="2" custScaleX="194635">
        <dgm:presLayoutVars>
          <dgm:chPref val="3"/>
        </dgm:presLayoutVars>
      </dgm:prSet>
      <dgm:spPr/>
    </dgm:pt>
    <dgm:pt modelId="{569627EB-2329-4109-B8B9-A0AA69DA5989}" type="pres">
      <dgm:prSet presAssocID="{3395AA17-4915-485C-AEF3-F88BF06242AA}" presName="hierChild4" presStyleCnt="0"/>
      <dgm:spPr/>
    </dgm:pt>
    <dgm:pt modelId="{3DEA8464-0DE4-49AB-BD5B-8BC351AA3D0A}" type="pres">
      <dgm:prSet presAssocID="{6DB7311D-B9AB-4B98-B5CD-D4E1154909C2}" presName="Name17" presStyleLbl="parChTrans1D3" presStyleIdx="1" presStyleCnt="2"/>
      <dgm:spPr/>
    </dgm:pt>
    <dgm:pt modelId="{8F80EDD4-130D-40D1-9B0E-9242BC373882}" type="pres">
      <dgm:prSet presAssocID="{88044A0A-91D1-4FEA-9D50-67BD33CFB696}" presName="hierRoot3" presStyleCnt="0"/>
      <dgm:spPr/>
    </dgm:pt>
    <dgm:pt modelId="{E23E77FB-B488-43AE-BDB7-9D9AD850D7E2}" type="pres">
      <dgm:prSet presAssocID="{88044A0A-91D1-4FEA-9D50-67BD33CFB696}" presName="composite3" presStyleCnt="0"/>
      <dgm:spPr/>
    </dgm:pt>
    <dgm:pt modelId="{264CA72F-37F1-4501-98C0-0DB8EB111106}" type="pres">
      <dgm:prSet presAssocID="{88044A0A-91D1-4FEA-9D50-67BD33CFB696}" presName="background3" presStyleLbl="node3" presStyleIdx="1" presStyleCnt="2"/>
      <dgm:spPr/>
    </dgm:pt>
    <dgm:pt modelId="{E8E4987A-F7AC-43E6-94CD-0F8721C82793}" type="pres">
      <dgm:prSet presAssocID="{88044A0A-91D1-4FEA-9D50-67BD33CFB696}" presName="text3" presStyleLbl="fgAcc3" presStyleIdx="1" presStyleCnt="2" custScaleX="184883">
        <dgm:presLayoutVars>
          <dgm:chPref val="3"/>
        </dgm:presLayoutVars>
      </dgm:prSet>
      <dgm:spPr/>
    </dgm:pt>
    <dgm:pt modelId="{4493E823-EBD0-4AA2-ABAC-93FCAE2F55A6}" type="pres">
      <dgm:prSet presAssocID="{88044A0A-91D1-4FEA-9D50-67BD33CFB696}" presName="hierChild4" presStyleCnt="0"/>
      <dgm:spPr/>
    </dgm:pt>
    <dgm:pt modelId="{8D2190D1-B101-437F-AA17-B4DFA1CC8AB0}" type="pres">
      <dgm:prSet presAssocID="{54ABCD22-D409-4B7D-BC7E-466EBA73EA93}" presName="Name10" presStyleLbl="parChTrans1D2" presStyleIdx="1" presStyleCnt="2"/>
      <dgm:spPr/>
    </dgm:pt>
    <dgm:pt modelId="{6D6D7580-B215-465F-A348-BC977DA65F5C}" type="pres">
      <dgm:prSet presAssocID="{8347033F-40DA-4356-9C8C-382625B0FD50}" presName="hierRoot2" presStyleCnt="0"/>
      <dgm:spPr/>
    </dgm:pt>
    <dgm:pt modelId="{F4C96E5D-3541-4D66-AAC6-9583166F5940}" type="pres">
      <dgm:prSet presAssocID="{8347033F-40DA-4356-9C8C-382625B0FD50}" presName="composite2" presStyleCnt="0"/>
      <dgm:spPr/>
    </dgm:pt>
    <dgm:pt modelId="{FA79BCCA-FB1C-4107-ADFA-D75ED0DC74C9}" type="pres">
      <dgm:prSet presAssocID="{8347033F-40DA-4356-9C8C-382625B0FD50}" presName="background2" presStyleLbl="node2" presStyleIdx="1" presStyleCnt="2"/>
      <dgm:spPr/>
    </dgm:pt>
    <dgm:pt modelId="{794ECE42-3B4B-4603-9D8E-009F97B5DECC}" type="pres">
      <dgm:prSet presAssocID="{8347033F-40DA-4356-9C8C-382625B0FD50}" presName="text2" presStyleLbl="fgAcc2" presStyleIdx="1" presStyleCnt="2">
        <dgm:presLayoutVars>
          <dgm:chPref val="3"/>
        </dgm:presLayoutVars>
      </dgm:prSet>
      <dgm:spPr/>
    </dgm:pt>
    <dgm:pt modelId="{C59B5D99-B2DF-4512-89EC-997D6F7741BC}" type="pres">
      <dgm:prSet presAssocID="{8347033F-40DA-4356-9C8C-382625B0FD50}" presName="hierChild3" presStyleCnt="0"/>
      <dgm:spPr/>
    </dgm:pt>
  </dgm:ptLst>
  <dgm:cxnLst>
    <dgm:cxn modelId="{2B78D006-0304-40B4-8D76-E8B265999CDD}" type="presOf" srcId="{88044A0A-91D1-4FEA-9D50-67BD33CFB696}" destId="{E8E4987A-F7AC-43E6-94CD-0F8721C82793}" srcOrd="0" destOrd="0" presId="urn:microsoft.com/office/officeart/2005/8/layout/hierarchy1"/>
    <dgm:cxn modelId="{6269FA17-35A0-417A-AAA6-268BE5DE85DE}" type="presOf" srcId="{BDAD6D12-8DAA-49C7-BFB6-F5BE602D9A5D}" destId="{4A6EED81-6DD5-4903-8065-4A875C9087D0}" srcOrd="0" destOrd="0" presId="urn:microsoft.com/office/officeart/2005/8/layout/hierarchy1"/>
    <dgm:cxn modelId="{183D7021-A87E-492D-A932-8DCBF0473EBA}" srcId="{3A76C5C8-73D9-4CBF-8189-8BA7B275FB5F}" destId="{BDAD6D12-8DAA-49C7-BFB6-F5BE602D9A5D}" srcOrd="0" destOrd="0" parTransId="{975F3DEC-77A1-470E-B5C9-ECA1A2CC1945}" sibTransId="{7F8B0A97-2931-42A7-AFE5-FF08F7294B0E}"/>
    <dgm:cxn modelId="{3C8E1625-492F-44AE-8BAE-10D5F3181E9D}" type="presOf" srcId="{8347033F-40DA-4356-9C8C-382625B0FD50}" destId="{794ECE42-3B4B-4603-9D8E-009F97B5DECC}" srcOrd="0" destOrd="0" presId="urn:microsoft.com/office/officeart/2005/8/layout/hierarchy1"/>
    <dgm:cxn modelId="{0F2DCB2C-D222-43AB-9BA0-E3CFAAF9D1FA}" srcId="{0DF3F8D5-7BD3-43DF-A277-46908242C4E7}" destId="{3A76C5C8-73D9-4CBF-8189-8BA7B275FB5F}" srcOrd="0" destOrd="0" parTransId="{D3149083-A700-4F56-8E9E-665FE6A533F1}" sibTransId="{9D6FCF31-4437-4A14-B84F-1FD7A6A9236B}"/>
    <dgm:cxn modelId="{FD267A32-BE40-48BD-B480-57D4A27373FA}" type="presOf" srcId="{6DB7311D-B9AB-4B98-B5CD-D4E1154909C2}" destId="{3DEA8464-0DE4-49AB-BD5B-8BC351AA3D0A}" srcOrd="0" destOrd="0" presId="urn:microsoft.com/office/officeart/2005/8/layout/hierarchy1"/>
    <dgm:cxn modelId="{962DA343-33B1-4790-B5F8-E61C84E18B1B}" type="presOf" srcId="{0DF3F8D5-7BD3-43DF-A277-46908242C4E7}" destId="{7CE76764-5ED8-412C-AD89-112FAD2420BD}" srcOrd="0" destOrd="0" presId="urn:microsoft.com/office/officeart/2005/8/layout/hierarchy1"/>
    <dgm:cxn modelId="{815CE572-A0A9-406E-A86D-855F7E7B1424}" srcId="{BDAD6D12-8DAA-49C7-BFB6-F5BE602D9A5D}" destId="{88044A0A-91D1-4FEA-9D50-67BD33CFB696}" srcOrd="1" destOrd="0" parTransId="{6DB7311D-B9AB-4B98-B5CD-D4E1154909C2}" sibTransId="{1FDEC4D0-4B18-4B83-96B0-D775FDBE78F0}"/>
    <dgm:cxn modelId="{B59A7E73-0BFF-4BB4-A0BC-913AEE88E12E}" srcId="{3A76C5C8-73D9-4CBF-8189-8BA7B275FB5F}" destId="{8347033F-40DA-4356-9C8C-382625B0FD50}" srcOrd="1" destOrd="0" parTransId="{54ABCD22-D409-4B7D-BC7E-466EBA73EA93}" sibTransId="{6A4FC18E-5B15-4A2B-B4F2-F3652054442D}"/>
    <dgm:cxn modelId="{0545FF75-C2CB-4971-A379-A4A349DB0B95}" type="presOf" srcId="{3A76C5C8-73D9-4CBF-8189-8BA7B275FB5F}" destId="{9572FFE1-F091-4214-8BB8-1E8107B6769A}" srcOrd="0" destOrd="0" presId="urn:microsoft.com/office/officeart/2005/8/layout/hierarchy1"/>
    <dgm:cxn modelId="{F92D82B8-3807-4D53-924D-18F4C39BF117}" type="presOf" srcId="{54ABCD22-D409-4B7D-BC7E-466EBA73EA93}" destId="{8D2190D1-B101-437F-AA17-B4DFA1CC8AB0}" srcOrd="0" destOrd="0" presId="urn:microsoft.com/office/officeart/2005/8/layout/hierarchy1"/>
    <dgm:cxn modelId="{A6B249BF-9A85-4F26-BC59-644A421D499D}" srcId="{BDAD6D12-8DAA-49C7-BFB6-F5BE602D9A5D}" destId="{3395AA17-4915-485C-AEF3-F88BF06242AA}" srcOrd="0" destOrd="0" parTransId="{3591A668-91CE-4BED-8081-4C368B892219}" sibTransId="{E6C42B20-CC4A-4AB1-8DDA-CBE771A44088}"/>
    <dgm:cxn modelId="{D8FFA1D8-AC9C-4CEB-BF24-4BBBB4494508}" type="presOf" srcId="{3591A668-91CE-4BED-8081-4C368B892219}" destId="{25FDD621-2B40-4533-B49C-B8F2E5A19D05}" srcOrd="0" destOrd="0" presId="urn:microsoft.com/office/officeart/2005/8/layout/hierarchy1"/>
    <dgm:cxn modelId="{879251DC-DF10-4062-BB02-A4ECA66CCF13}" type="presOf" srcId="{3395AA17-4915-485C-AEF3-F88BF06242AA}" destId="{912269DB-9C47-48C7-B00C-0E2771D37A37}" srcOrd="0" destOrd="0" presId="urn:microsoft.com/office/officeart/2005/8/layout/hierarchy1"/>
    <dgm:cxn modelId="{CAB04DE2-281F-4F11-BFE7-D7F16775671C}" type="presOf" srcId="{975F3DEC-77A1-470E-B5C9-ECA1A2CC1945}" destId="{DB7A44C6-B6C0-4469-AA53-8AEFCD10933E}" srcOrd="0" destOrd="0" presId="urn:microsoft.com/office/officeart/2005/8/layout/hierarchy1"/>
    <dgm:cxn modelId="{A2752246-0355-449A-9881-859B208271A0}" type="presParOf" srcId="{7CE76764-5ED8-412C-AD89-112FAD2420BD}" destId="{7A588991-1D1A-410A-BD62-2CA238346DDE}" srcOrd="0" destOrd="0" presId="urn:microsoft.com/office/officeart/2005/8/layout/hierarchy1"/>
    <dgm:cxn modelId="{E1BBAB28-CCA7-46E1-A945-CBDC514021ED}" type="presParOf" srcId="{7A588991-1D1A-410A-BD62-2CA238346DDE}" destId="{59D7CBC4-3503-4374-9506-1EAD58F617BE}" srcOrd="0" destOrd="0" presId="urn:microsoft.com/office/officeart/2005/8/layout/hierarchy1"/>
    <dgm:cxn modelId="{E42864B5-3D67-4BF4-821C-22D302336F4E}" type="presParOf" srcId="{59D7CBC4-3503-4374-9506-1EAD58F617BE}" destId="{BB5D502B-E76E-4096-B809-465199FE181E}" srcOrd="0" destOrd="0" presId="urn:microsoft.com/office/officeart/2005/8/layout/hierarchy1"/>
    <dgm:cxn modelId="{DE019BDA-53E1-4E52-A0FA-2B33B1F53FFB}" type="presParOf" srcId="{59D7CBC4-3503-4374-9506-1EAD58F617BE}" destId="{9572FFE1-F091-4214-8BB8-1E8107B6769A}" srcOrd="1" destOrd="0" presId="urn:microsoft.com/office/officeart/2005/8/layout/hierarchy1"/>
    <dgm:cxn modelId="{99EB5438-1342-446E-9C7A-36AE2A652C77}" type="presParOf" srcId="{7A588991-1D1A-410A-BD62-2CA238346DDE}" destId="{02F8F61F-E6D6-4904-8785-E57AFFF986DF}" srcOrd="1" destOrd="0" presId="urn:microsoft.com/office/officeart/2005/8/layout/hierarchy1"/>
    <dgm:cxn modelId="{F6E21A78-EC2A-45D4-993B-B639C0A1CD49}" type="presParOf" srcId="{02F8F61F-E6D6-4904-8785-E57AFFF986DF}" destId="{DB7A44C6-B6C0-4469-AA53-8AEFCD10933E}" srcOrd="0" destOrd="0" presId="urn:microsoft.com/office/officeart/2005/8/layout/hierarchy1"/>
    <dgm:cxn modelId="{4169AC43-641D-462B-AA1B-EF2A0930A225}" type="presParOf" srcId="{02F8F61F-E6D6-4904-8785-E57AFFF986DF}" destId="{6F9E34B1-2590-46B5-9211-376691A58114}" srcOrd="1" destOrd="0" presId="urn:microsoft.com/office/officeart/2005/8/layout/hierarchy1"/>
    <dgm:cxn modelId="{1D35C68E-6FD7-4793-89A5-C03B69684B64}" type="presParOf" srcId="{6F9E34B1-2590-46B5-9211-376691A58114}" destId="{8368BB79-7AF3-4CE3-AEA5-72A7ACAC6BF3}" srcOrd="0" destOrd="0" presId="urn:microsoft.com/office/officeart/2005/8/layout/hierarchy1"/>
    <dgm:cxn modelId="{9A4B0EC7-ECD1-43A1-BFB5-135929C8AFFA}" type="presParOf" srcId="{8368BB79-7AF3-4CE3-AEA5-72A7ACAC6BF3}" destId="{1A6D425E-F467-47D2-95C5-1FE80D89D352}" srcOrd="0" destOrd="0" presId="urn:microsoft.com/office/officeart/2005/8/layout/hierarchy1"/>
    <dgm:cxn modelId="{CDFD717E-BD80-436E-BA5C-60F489DA815A}" type="presParOf" srcId="{8368BB79-7AF3-4CE3-AEA5-72A7ACAC6BF3}" destId="{4A6EED81-6DD5-4903-8065-4A875C9087D0}" srcOrd="1" destOrd="0" presId="urn:microsoft.com/office/officeart/2005/8/layout/hierarchy1"/>
    <dgm:cxn modelId="{858F4734-908C-47D0-B725-83E7CE806947}" type="presParOf" srcId="{6F9E34B1-2590-46B5-9211-376691A58114}" destId="{26A4ADDC-685E-44D1-8B6B-5C8CC91F7A35}" srcOrd="1" destOrd="0" presId="urn:microsoft.com/office/officeart/2005/8/layout/hierarchy1"/>
    <dgm:cxn modelId="{CC888DA1-C99C-4DE1-8E7D-88B1B510558B}" type="presParOf" srcId="{26A4ADDC-685E-44D1-8B6B-5C8CC91F7A35}" destId="{25FDD621-2B40-4533-B49C-B8F2E5A19D05}" srcOrd="0" destOrd="0" presId="urn:microsoft.com/office/officeart/2005/8/layout/hierarchy1"/>
    <dgm:cxn modelId="{5C84FE49-ECC2-4A74-BE5F-B5352F7C2003}" type="presParOf" srcId="{26A4ADDC-685E-44D1-8B6B-5C8CC91F7A35}" destId="{7D6413A1-1017-41A8-9094-71F25B8747C5}" srcOrd="1" destOrd="0" presId="urn:microsoft.com/office/officeart/2005/8/layout/hierarchy1"/>
    <dgm:cxn modelId="{C8F23524-ED23-4410-84FF-2141BD5D60C8}" type="presParOf" srcId="{7D6413A1-1017-41A8-9094-71F25B8747C5}" destId="{30D197A4-896D-4F5B-B71C-C2B21795FB7B}" srcOrd="0" destOrd="0" presId="urn:microsoft.com/office/officeart/2005/8/layout/hierarchy1"/>
    <dgm:cxn modelId="{AF889AEB-1788-4C73-9449-42D5E14CA05A}" type="presParOf" srcId="{30D197A4-896D-4F5B-B71C-C2B21795FB7B}" destId="{0DD896F3-88D1-4F6B-90F1-EA0B07F11EE0}" srcOrd="0" destOrd="0" presId="urn:microsoft.com/office/officeart/2005/8/layout/hierarchy1"/>
    <dgm:cxn modelId="{1EFC7027-43BA-4E5F-A976-E2C958CCF874}" type="presParOf" srcId="{30D197A4-896D-4F5B-B71C-C2B21795FB7B}" destId="{912269DB-9C47-48C7-B00C-0E2771D37A37}" srcOrd="1" destOrd="0" presId="urn:microsoft.com/office/officeart/2005/8/layout/hierarchy1"/>
    <dgm:cxn modelId="{16C8CAB3-F8B5-47AE-A075-716F97FB932C}" type="presParOf" srcId="{7D6413A1-1017-41A8-9094-71F25B8747C5}" destId="{569627EB-2329-4109-B8B9-A0AA69DA5989}" srcOrd="1" destOrd="0" presId="urn:microsoft.com/office/officeart/2005/8/layout/hierarchy1"/>
    <dgm:cxn modelId="{F03A2744-E78A-4B99-93C5-CF61F203A52A}" type="presParOf" srcId="{26A4ADDC-685E-44D1-8B6B-5C8CC91F7A35}" destId="{3DEA8464-0DE4-49AB-BD5B-8BC351AA3D0A}" srcOrd="2" destOrd="0" presId="urn:microsoft.com/office/officeart/2005/8/layout/hierarchy1"/>
    <dgm:cxn modelId="{A8D63329-A835-474F-9088-04510BF1AE61}" type="presParOf" srcId="{26A4ADDC-685E-44D1-8B6B-5C8CC91F7A35}" destId="{8F80EDD4-130D-40D1-9B0E-9242BC373882}" srcOrd="3" destOrd="0" presId="urn:microsoft.com/office/officeart/2005/8/layout/hierarchy1"/>
    <dgm:cxn modelId="{E1CF4836-8679-4991-B475-AC1832EF6F3D}" type="presParOf" srcId="{8F80EDD4-130D-40D1-9B0E-9242BC373882}" destId="{E23E77FB-B488-43AE-BDB7-9D9AD850D7E2}" srcOrd="0" destOrd="0" presId="urn:microsoft.com/office/officeart/2005/8/layout/hierarchy1"/>
    <dgm:cxn modelId="{1E5E1CA9-00A6-4913-AA33-7BED79141FFC}" type="presParOf" srcId="{E23E77FB-B488-43AE-BDB7-9D9AD850D7E2}" destId="{264CA72F-37F1-4501-98C0-0DB8EB111106}" srcOrd="0" destOrd="0" presId="urn:microsoft.com/office/officeart/2005/8/layout/hierarchy1"/>
    <dgm:cxn modelId="{900868EB-F861-4990-9AAA-66963F8CE51D}" type="presParOf" srcId="{E23E77FB-B488-43AE-BDB7-9D9AD850D7E2}" destId="{E8E4987A-F7AC-43E6-94CD-0F8721C82793}" srcOrd="1" destOrd="0" presId="urn:microsoft.com/office/officeart/2005/8/layout/hierarchy1"/>
    <dgm:cxn modelId="{1C2049CC-970B-4A16-ADE5-3E9877A64BBF}" type="presParOf" srcId="{8F80EDD4-130D-40D1-9B0E-9242BC373882}" destId="{4493E823-EBD0-4AA2-ABAC-93FCAE2F55A6}" srcOrd="1" destOrd="0" presId="urn:microsoft.com/office/officeart/2005/8/layout/hierarchy1"/>
    <dgm:cxn modelId="{2962D788-3BFA-4C36-B480-6B1806A0921D}" type="presParOf" srcId="{02F8F61F-E6D6-4904-8785-E57AFFF986DF}" destId="{8D2190D1-B101-437F-AA17-B4DFA1CC8AB0}" srcOrd="2" destOrd="0" presId="urn:microsoft.com/office/officeart/2005/8/layout/hierarchy1"/>
    <dgm:cxn modelId="{9CF34B38-EA06-4BB6-9BCF-E6EBF1308BEE}" type="presParOf" srcId="{02F8F61F-E6D6-4904-8785-E57AFFF986DF}" destId="{6D6D7580-B215-465F-A348-BC977DA65F5C}" srcOrd="3" destOrd="0" presId="urn:microsoft.com/office/officeart/2005/8/layout/hierarchy1"/>
    <dgm:cxn modelId="{51AAD768-25BD-4CB7-A607-4C2B03E6BE82}" type="presParOf" srcId="{6D6D7580-B215-465F-A348-BC977DA65F5C}" destId="{F4C96E5D-3541-4D66-AAC6-9583166F5940}" srcOrd="0" destOrd="0" presId="urn:microsoft.com/office/officeart/2005/8/layout/hierarchy1"/>
    <dgm:cxn modelId="{A3D9CD82-1378-4879-AF7D-87E1FD537091}" type="presParOf" srcId="{F4C96E5D-3541-4D66-AAC6-9583166F5940}" destId="{FA79BCCA-FB1C-4107-ADFA-D75ED0DC74C9}" srcOrd="0" destOrd="0" presId="urn:microsoft.com/office/officeart/2005/8/layout/hierarchy1"/>
    <dgm:cxn modelId="{014AFFE1-B9B9-44CB-80C3-04BABC4F0D40}" type="presParOf" srcId="{F4C96E5D-3541-4D66-AAC6-9583166F5940}" destId="{794ECE42-3B4B-4603-9D8E-009F97B5DECC}" srcOrd="1" destOrd="0" presId="urn:microsoft.com/office/officeart/2005/8/layout/hierarchy1"/>
    <dgm:cxn modelId="{F4668456-A65D-40FF-A349-51FB74D08E23}" type="presParOf" srcId="{6D6D7580-B215-465F-A348-BC977DA65F5C}" destId="{C59B5D99-B2DF-4512-89EC-997D6F7741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190D1-B101-437F-AA17-B4DFA1CC8AB0}">
      <dsp:nvSpPr>
        <dsp:cNvPr id="0" name=""/>
        <dsp:cNvSpPr/>
      </dsp:nvSpPr>
      <dsp:spPr>
        <a:xfrm>
          <a:off x="4533949" y="1420596"/>
          <a:ext cx="2255582" cy="503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32"/>
              </a:lnTo>
              <a:lnTo>
                <a:pt x="2255582" y="342832"/>
              </a:lnTo>
              <a:lnTo>
                <a:pt x="2255582" y="503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A8464-0DE4-49AB-BD5B-8BC351AA3D0A}">
      <dsp:nvSpPr>
        <dsp:cNvPr id="0" name=""/>
        <dsp:cNvSpPr/>
      </dsp:nvSpPr>
      <dsp:spPr>
        <a:xfrm>
          <a:off x="3476862" y="3022083"/>
          <a:ext cx="1875575" cy="503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832"/>
              </a:lnTo>
              <a:lnTo>
                <a:pt x="1875575" y="342832"/>
              </a:lnTo>
              <a:lnTo>
                <a:pt x="1875575" y="503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DD621-2B40-4533-B49C-B8F2E5A19D05}">
      <dsp:nvSpPr>
        <dsp:cNvPr id="0" name=""/>
        <dsp:cNvSpPr/>
      </dsp:nvSpPr>
      <dsp:spPr>
        <a:xfrm>
          <a:off x="1685630" y="3022083"/>
          <a:ext cx="1791231" cy="503077"/>
        </a:xfrm>
        <a:custGeom>
          <a:avLst/>
          <a:gdLst/>
          <a:ahLst/>
          <a:cxnLst/>
          <a:rect l="0" t="0" r="0" b="0"/>
          <a:pathLst>
            <a:path>
              <a:moveTo>
                <a:pt x="1791231" y="0"/>
              </a:moveTo>
              <a:lnTo>
                <a:pt x="1791231" y="342832"/>
              </a:lnTo>
              <a:lnTo>
                <a:pt x="0" y="342832"/>
              </a:lnTo>
              <a:lnTo>
                <a:pt x="0" y="503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A44C6-B6C0-4469-AA53-8AEFCD10933E}">
      <dsp:nvSpPr>
        <dsp:cNvPr id="0" name=""/>
        <dsp:cNvSpPr/>
      </dsp:nvSpPr>
      <dsp:spPr>
        <a:xfrm>
          <a:off x="3476862" y="1420596"/>
          <a:ext cx="1057087" cy="503077"/>
        </a:xfrm>
        <a:custGeom>
          <a:avLst/>
          <a:gdLst/>
          <a:ahLst/>
          <a:cxnLst/>
          <a:rect l="0" t="0" r="0" b="0"/>
          <a:pathLst>
            <a:path>
              <a:moveTo>
                <a:pt x="1057087" y="0"/>
              </a:moveTo>
              <a:lnTo>
                <a:pt x="1057087" y="342832"/>
              </a:lnTo>
              <a:lnTo>
                <a:pt x="0" y="342832"/>
              </a:lnTo>
              <a:lnTo>
                <a:pt x="0" y="503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D502B-E76E-4096-B809-465199FE181E}">
      <dsp:nvSpPr>
        <dsp:cNvPr id="0" name=""/>
        <dsp:cNvSpPr/>
      </dsp:nvSpPr>
      <dsp:spPr>
        <a:xfrm>
          <a:off x="2544106" y="322186"/>
          <a:ext cx="3979686" cy="1098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2FFE1-F091-4214-8BB8-1E8107B6769A}">
      <dsp:nvSpPr>
        <dsp:cNvPr id="0" name=""/>
        <dsp:cNvSpPr/>
      </dsp:nvSpPr>
      <dsp:spPr>
        <a:xfrm>
          <a:off x="2736304" y="504773"/>
          <a:ext cx="3979686" cy="109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kern="1200" dirty="0"/>
            <a:t>Gradbeni zakon</a:t>
          </a:r>
          <a:endParaRPr lang="x-none" sz="2400" kern="1200" dirty="0"/>
        </a:p>
      </dsp:txBody>
      <dsp:txXfrm>
        <a:off x="2768475" y="536944"/>
        <a:ext cx="3915344" cy="1034067"/>
      </dsp:txXfrm>
    </dsp:sp>
    <dsp:sp modelId="{1A6D425E-F467-47D2-95C5-1FE80D89D352}">
      <dsp:nvSpPr>
        <dsp:cNvPr id="0" name=""/>
        <dsp:cNvSpPr/>
      </dsp:nvSpPr>
      <dsp:spPr>
        <a:xfrm>
          <a:off x="1413477" y="1923673"/>
          <a:ext cx="4126769" cy="1098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EED81-6DD5-4903-8065-4A875C9087D0}">
      <dsp:nvSpPr>
        <dsp:cNvPr id="0" name=""/>
        <dsp:cNvSpPr/>
      </dsp:nvSpPr>
      <dsp:spPr>
        <a:xfrm>
          <a:off x="1605675" y="2106261"/>
          <a:ext cx="4126769" cy="109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700" kern="1200" dirty="0"/>
            <a:t>Pravilnik o požarni varnosti v stavbah</a:t>
          </a:r>
          <a:endParaRPr lang="x-none" sz="1700" kern="1200" dirty="0"/>
        </a:p>
      </dsp:txBody>
      <dsp:txXfrm>
        <a:off x="1637846" y="2138432"/>
        <a:ext cx="4062427" cy="1034067"/>
      </dsp:txXfrm>
    </dsp:sp>
    <dsp:sp modelId="{0DD896F3-88D1-4F6B-90F1-EA0B07F11EE0}">
      <dsp:nvSpPr>
        <dsp:cNvPr id="0" name=""/>
        <dsp:cNvSpPr/>
      </dsp:nvSpPr>
      <dsp:spPr>
        <a:xfrm>
          <a:off x="2252" y="3525161"/>
          <a:ext cx="3366756" cy="1098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269DB-9C47-48C7-B00C-0E2771D37A37}">
      <dsp:nvSpPr>
        <dsp:cNvPr id="0" name=""/>
        <dsp:cNvSpPr/>
      </dsp:nvSpPr>
      <dsp:spPr>
        <a:xfrm>
          <a:off x="194450" y="3707748"/>
          <a:ext cx="3366756" cy="109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700" kern="1200" dirty="0"/>
            <a:t>7. </a:t>
          </a:r>
          <a:r>
            <a:rPr lang="sl-SI" sz="1700" kern="1200" dirty="0" err="1"/>
            <a:t>članak</a:t>
          </a:r>
          <a:r>
            <a:rPr lang="sl-SI" sz="1700" kern="1200" dirty="0"/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TSG-1-001: 2019</a:t>
          </a:r>
          <a:r>
            <a:rPr lang="sl-SI" sz="1700" kern="1200" dirty="0"/>
            <a:t> </a:t>
          </a:r>
          <a:endParaRPr lang="x-none" sz="1700" kern="1200" dirty="0"/>
        </a:p>
      </dsp:txBody>
      <dsp:txXfrm>
        <a:off x="226621" y="3739919"/>
        <a:ext cx="3302414" cy="1034067"/>
      </dsp:txXfrm>
    </dsp:sp>
    <dsp:sp modelId="{264CA72F-37F1-4501-98C0-0DB8EB111106}">
      <dsp:nvSpPr>
        <dsp:cNvPr id="0" name=""/>
        <dsp:cNvSpPr/>
      </dsp:nvSpPr>
      <dsp:spPr>
        <a:xfrm>
          <a:off x="3753404" y="3525161"/>
          <a:ext cx="3198068" cy="1098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4987A-F7AC-43E6-94CD-0F8721C82793}">
      <dsp:nvSpPr>
        <dsp:cNvPr id="0" name=""/>
        <dsp:cNvSpPr/>
      </dsp:nvSpPr>
      <dsp:spPr>
        <a:xfrm>
          <a:off x="3945601" y="3707748"/>
          <a:ext cx="3198068" cy="109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700" kern="1200" dirty="0"/>
            <a:t>8. </a:t>
          </a:r>
          <a:r>
            <a:rPr lang="sl-SI" sz="1700" kern="1200" dirty="0" err="1"/>
            <a:t>članak</a:t>
          </a:r>
          <a:r>
            <a:rPr lang="sl-SI" sz="1700" kern="1200" dirty="0"/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 dirty="0"/>
            <a:t>primjena mjera iz drugih normi</a:t>
          </a:r>
          <a:endParaRPr lang="x-none" sz="1700" kern="1200" dirty="0"/>
        </a:p>
      </dsp:txBody>
      <dsp:txXfrm>
        <a:off x="3977772" y="3739919"/>
        <a:ext cx="3133726" cy="1034067"/>
      </dsp:txXfrm>
    </dsp:sp>
    <dsp:sp modelId="{FA79BCCA-FB1C-4107-ADFA-D75ED0DC74C9}">
      <dsp:nvSpPr>
        <dsp:cNvPr id="0" name=""/>
        <dsp:cNvSpPr/>
      </dsp:nvSpPr>
      <dsp:spPr>
        <a:xfrm>
          <a:off x="5924642" y="1923673"/>
          <a:ext cx="1729779" cy="1098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ECE42-3B4B-4603-9D8E-009F97B5DECC}">
      <dsp:nvSpPr>
        <dsp:cNvPr id="0" name=""/>
        <dsp:cNvSpPr/>
      </dsp:nvSpPr>
      <dsp:spPr>
        <a:xfrm>
          <a:off x="6116840" y="2106261"/>
          <a:ext cx="1729779" cy="1098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700" kern="1200" dirty="0"/>
            <a:t>???</a:t>
          </a:r>
          <a:endParaRPr lang="x-none" sz="1700" kern="1200" dirty="0"/>
        </a:p>
      </dsp:txBody>
      <dsp:txXfrm>
        <a:off x="6149011" y="2138432"/>
        <a:ext cx="1665437" cy="103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>
            <a:extLst>
              <a:ext uri="{FF2B5EF4-FFF2-40B4-BE49-F238E27FC236}">
                <a16:creationId xmlns:a16="http://schemas.microsoft.com/office/drawing/2014/main" id="{570D0FEB-6D64-4926-9505-F7D4E1E07F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9811" name="Rectangle 1027">
            <a:extLst>
              <a:ext uri="{FF2B5EF4-FFF2-40B4-BE49-F238E27FC236}">
                <a16:creationId xmlns:a16="http://schemas.microsoft.com/office/drawing/2014/main" id="{7DA94B1C-F08F-4976-B700-5B5BF73B94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9812" name="Rectangle 1028">
            <a:extLst>
              <a:ext uri="{FF2B5EF4-FFF2-40B4-BE49-F238E27FC236}">
                <a16:creationId xmlns:a16="http://schemas.microsoft.com/office/drawing/2014/main" id="{1BE9D8BE-5780-4C71-9ECF-436D411ABC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26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9813" name="Rectangle 1029">
            <a:extLst>
              <a:ext uri="{FF2B5EF4-FFF2-40B4-BE49-F238E27FC236}">
                <a16:creationId xmlns:a16="http://schemas.microsoft.com/office/drawing/2014/main" id="{B77343B3-7B1E-4394-8D29-95D019F989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226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1B460-F579-469C-8472-A84D9E3687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237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3E1427F6-3D28-4800-9A4D-5DC5CC41E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9F9AF17-534B-4FC5-BAC2-D35DFF5D146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4F324F-438B-44B6-A95C-555BCA1E8B1A}" type="datetimeFigureOut">
              <a:rPr lang="sl-SI"/>
              <a:pPr>
                <a:defRPr/>
              </a:pPr>
              <a:t>11. 12. 2019</a:t>
            </a:fld>
            <a:endParaRPr lang="x-none"/>
          </a:p>
        </p:txBody>
      </p:sp>
      <p:sp>
        <p:nvSpPr>
          <p:cNvPr id="4" name="Označba mesta stranske slike 3">
            <a:extLst>
              <a:ext uri="{FF2B5EF4-FFF2-40B4-BE49-F238E27FC236}">
                <a16:creationId xmlns:a16="http://schemas.microsoft.com/office/drawing/2014/main" id="{C7580537-7F4D-4699-B677-8297E03FE6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Označba mesta opomb 4">
            <a:extLst>
              <a:ext uri="{FF2B5EF4-FFF2-40B4-BE49-F238E27FC236}">
                <a16:creationId xmlns:a16="http://schemas.microsoft.com/office/drawing/2014/main" id="{17F23666-7D1F-4316-89BA-B3458D29A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365"/>
            <a:ext cx="5438140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  <a:endParaRPr lang="x-none" noProof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3790DB5-16A9-401E-BA05-7D47CB17EF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5659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0C7BE54-10D6-4940-BACC-F9AE397C9C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630"/>
            <a:ext cx="2945659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32643B4-14B2-4DD3-AC0A-021DD6FF169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7412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AD4E12-3F18-48B6-8455-BF99AC00DE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06AD4-7DFE-48BF-B5D1-F961C5C313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1664D-4A1B-4310-A614-841D1268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7A880-B0A2-4A56-8D9C-E514153CE20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31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91AD9A-F67A-4BE1-9277-2A1461EF8E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AAD1-8B6A-484B-977D-148949C7D26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F9FF7-84B4-4937-81D0-F6BEDE44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5D5CFE-52B5-4DC7-A581-F5DB8600A4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0A98AF-A21B-40B8-98EC-43E80F909D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ADFEB-19AD-46A3-9E86-610386B5CDA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790E-F8C4-438A-BD97-6ADDDC1D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3473263-183A-4782-A896-814884122E3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055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05753D4C-4C83-43CA-A6BB-AFB7BE7BFA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77275" y="64881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FFD3AA3E-AE8F-48B2-AFDC-71EA93C01C76}" type="slidenum">
              <a:rPr lang="sl-SI" altLang="sl-SI" smtClean="0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5D7C-D783-4914-AB46-56E89A189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20F1D64-3A70-4736-8617-349825AC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226F22-0841-49DB-B579-19CE16FC59F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250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121515-B30F-49B4-91E8-DF242AB7C5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2DDE-DB6F-463A-9014-318271AF551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79B6F-AE33-46A7-8480-997E8516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FFBE7C-EB98-49D1-8FC7-09DCA4B391B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492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11087B-15FF-4189-A91B-70DC933F01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0FD3-F6B7-423B-8E2A-CC7FB898C03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48769-CC3A-44B4-B941-80DB2747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48C37A6-9889-4060-9E12-2637AE0EAD5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71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275B3C-8B52-4559-B657-ACF467CA6E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D515-EE60-4707-9CEB-91FDA87A00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83C28F-6D13-4839-9D60-C8DBF6D4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72C2ED-E489-4345-9A13-D6EAE2ADCE8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68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C21696-0170-498A-9665-21710FE9F9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5BE9B-1249-4C7E-8E64-1BEA34F6A9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973ADA-3F5D-472D-B350-BDFC2892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A20BD91-EC67-4439-A5C4-EB934A52F01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618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A8B39DA-0B5A-43A0-97DB-0DE9ED112B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DFDD-EE9F-4CB5-91EA-52A771761E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0329ED9-5E7A-49DC-B7F4-EA441EFA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50404B-DFD5-487D-AEF2-6170FD2D853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441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251F47E-B59E-45AF-9B1F-775723B7A0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52407-27E3-470F-A90D-B0A28873D85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7DE949-B071-400C-98A9-F219E669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0EEFD-FA86-4BFA-AE90-4461875C10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045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1DB854-EE39-45E8-83F7-D66E77B62D1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C8D42-FA33-470B-87E2-10E44E2D6E5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EDAB93-6C87-4E47-B366-D6B5C7585F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70FE29-7EBF-4986-9991-37020EC7018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716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6DCAE4-B1BE-4A35-A224-01B044D8B8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EFCB-F578-405D-84EF-9EA590605BF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30A6E9-AB8D-4659-AB2B-202CDF6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BBDC4-4925-4984-866A-2571F70A6AA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276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7712B-E50C-4518-B953-53AD5FC13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0167D2-9845-4758-9130-3DA5F6C02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EDB05D-9DEC-4B4B-9A3A-798D2EAFB5DC}"/>
              </a:ext>
            </a:extLst>
          </p:cNvPr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CEFF18-01B4-4D40-A4FA-3FD03A452EEE}"/>
              </a:ext>
            </a:extLst>
          </p:cNvPr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E3FF7-0A8F-4E06-BA60-860BC73A8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eaLnBrk="1" hangingPunct="1">
              <a:defRPr sz="18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0F1458FD-BD13-4BDB-B6B9-6D2AC824FA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006E-ED98-429E-8F91-8E7E6C4CD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l-SI"/>
              <a:t>Strokovni seminar GZS, ICZR Ig, 5. junij 2018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79A24-EA64-426B-BF0A-ACDC8F80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assets/ministrstva/MOP/Dokumenti/Graditev/TSG_1_001_2019_pozarna_varnost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pv.si/" TargetMode="External"/><Relationship Id="rId2" Type="http://schemas.openxmlformats.org/officeDocument/2006/relationships/hyperlink" Target="mailto:info@szpv.si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zpv.s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B22222F2-5ED8-458A-BC6B-79AA12BA95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175625" cy="49672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l-SI" altLang="sl-SI" sz="3600" noProof="1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3600" b="1" noProof="1">
                <a:solidFill>
                  <a:schemeClr val="tx2">
                    <a:lumMod val="75000"/>
                  </a:schemeClr>
                </a:solidFill>
              </a:rPr>
              <a:t>Elaborati požarne sigurnosti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3600" b="1" noProof="1">
                <a:solidFill>
                  <a:schemeClr val="tx2">
                    <a:lumMod val="75000"/>
                  </a:schemeClr>
                </a:solidFill>
              </a:rPr>
              <a:t>u Sloveniji</a:t>
            </a:r>
            <a:endParaRPr lang="sl-SI" altLang="sl-SI" sz="2400" b="1" noProof="1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l-SI" altLang="sl-SI" sz="2400" i="1" noProof="1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noProof="1"/>
              <a:t>Valerija Skok, univ. dipl. inž. građ., ovlašteni inženjer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noProof="1"/>
              <a:t>Mateja Gris, dipl. inž., projektni vođa</a:t>
            </a:r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2570090A-2CB8-4E15-AA12-42FF84DDD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5124" name="Označba mesta noge 1">
            <a:extLst>
              <a:ext uri="{FF2B5EF4-FFF2-40B4-BE49-F238E27FC236}">
                <a16:creationId xmlns:a16="http://schemas.microsoft.com/office/drawing/2014/main" id="{CB188175-C18B-41B4-8739-9EFD6C6E0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  <p:pic>
        <p:nvPicPr>
          <p:cNvPr id="5125" name="Slika 2">
            <a:extLst>
              <a:ext uri="{FF2B5EF4-FFF2-40B4-BE49-F238E27FC236}">
                <a16:creationId xmlns:a16="http://schemas.microsoft.com/office/drawing/2014/main" id="{0FE8F219-0495-40DC-9619-2AFF0C6C8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CA36AE71-0FA0-49D7-844D-AAC31270B0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49313"/>
            <a:ext cx="8137525" cy="5716587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</a:pPr>
            <a:r>
              <a:rPr lang="sl-SI" altLang="sl-SI" sz="2800" b="1" dirty="0"/>
              <a:t>Pravilnik o zasnovi in študiji požarne varnosti</a:t>
            </a:r>
            <a:br>
              <a:rPr lang="sl-SI" altLang="sl-SI" sz="2800" dirty="0"/>
            </a:br>
            <a:r>
              <a:rPr lang="sl-SI" altLang="sl-SI" sz="1800" dirty="0">
                <a:solidFill>
                  <a:srgbClr val="FF0000"/>
                </a:solidFill>
                <a:cs typeface="Arial" panose="020B0604020202020204" pitchFamily="34" charset="0"/>
              </a:rPr>
              <a:t>(produljena valjanost)</a:t>
            </a:r>
          </a:p>
          <a:p>
            <a:pPr marL="114300" indent="0" algn="ctr" eaLnBrk="1" hangingPunct="1">
              <a:buNone/>
            </a:pPr>
            <a:r>
              <a:rPr lang="hr-HR" dirty="0"/>
              <a:t>definira sadržaj, razvrstava objekte prema riziku od nastanka požara, specificira objekte za koje je potrebno izraditi plan ili studiju.</a:t>
            </a:r>
            <a:endParaRPr lang="sl-SI" altLang="sl-SI" dirty="0">
              <a:cs typeface="Arial" panose="020B0604020202020204" pitchFamily="34" charset="0"/>
            </a:endParaRPr>
          </a:p>
        </p:txBody>
      </p:sp>
      <p:sp>
        <p:nvSpPr>
          <p:cNvPr id="12291" name="Rectangle 10">
            <a:extLst>
              <a:ext uri="{FF2B5EF4-FFF2-40B4-BE49-F238E27FC236}">
                <a16:creationId xmlns:a16="http://schemas.microsoft.com/office/drawing/2014/main" id="{BCF1FDAF-30CF-4FE1-8BF5-5F1D66F7A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12294" name="Slika 7">
            <a:extLst>
              <a:ext uri="{FF2B5EF4-FFF2-40B4-BE49-F238E27FC236}">
                <a16:creationId xmlns:a16="http://schemas.microsoft.com/office/drawing/2014/main" id="{11D5B275-F50A-40C1-8620-C3689E9D4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6">
            <a:extLst>
              <a:ext uri="{FF2B5EF4-FFF2-40B4-BE49-F238E27FC236}">
                <a16:creationId xmlns:a16="http://schemas.microsoft.com/office/drawing/2014/main" id="{CE2D9CF4-614E-4E37-BC61-5BAAD106C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589338"/>
            <a:ext cx="3463925" cy="461962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l-SI" altLang="sl-SI" sz="2400" b="1">
                <a:solidFill>
                  <a:srgbClr val="FF0000"/>
                </a:solidFill>
              </a:rPr>
              <a:t>Zasnova PV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C3C20-D05C-4C7A-B94C-3B5B2DF290DC}"/>
              </a:ext>
            </a:extLst>
          </p:cNvPr>
          <p:cNvSpPr txBox="1"/>
          <p:nvPr/>
        </p:nvSpPr>
        <p:spPr>
          <a:xfrm>
            <a:off x="395288" y="2781300"/>
            <a:ext cx="3463925" cy="461963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400" dirty="0">
                <a:solidFill>
                  <a:srgbClr val="0070C0"/>
                </a:solidFill>
              </a:rPr>
              <a:t>Manj zahtevni objekt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3B107C-6DAE-40F2-91E9-B79009CAC0F8}"/>
              </a:ext>
            </a:extLst>
          </p:cNvPr>
          <p:cNvSpPr txBox="1"/>
          <p:nvPr/>
        </p:nvSpPr>
        <p:spPr>
          <a:xfrm>
            <a:off x="4514850" y="2781300"/>
            <a:ext cx="3462338" cy="461963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2400" dirty="0">
                <a:solidFill>
                  <a:srgbClr val="0070C0"/>
                </a:solidFill>
              </a:rPr>
              <a:t>Požarno zahtevni objekt</a:t>
            </a:r>
          </a:p>
        </p:txBody>
      </p:sp>
      <p:sp>
        <p:nvSpPr>
          <p:cNvPr id="12298" name="TextBox 9">
            <a:extLst>
              <a:ext uri="{FF2B5EF4-FFF2-40B4-BE49-F238E27FC236}">
                <a16:creationId xmlns:a16="http://schemas.microsoft.com/office/drawing/2014/main" id="{F5A602FA-8794-4C2E-9D7A-08EE0C559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3586163"/>
            <a:ext cx="3462338" cy="461962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l-SI" altLang="sl-SI" sz="2400" b="1">
                <a:solidFill>
                  <a:srgbClr val="FF0000"/>
                </a:solidFill>
              </a:rPr>
              <a:t>Študija PV</a:t>
            </a:r>
          </a:p>
        </p:txBody>
      </p:sp>
      <p:sp>
        <p:nvSpPr>
          <p:cNvPr id="12299" name="TextBox 10">
            <a:extLst>
              <a:ext uri="{FF2B5EF4-FFF2-40B4-BE49-F238E27FC236}">
                <a16:creationId xmlns:a16="http://schemas.microsoft.com/office/drawing/2014/main" id="{221467A5-D2C8-4CCD-B6C0-DC0088FD4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432300"/>
            <a:ext cx="3463925" cy="1200150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sl-SI" altLang="sl-SI" sz="2400">
              <a:solidFill>
                <a:srgbClr val="00B050"/>
              </a:solidFill>
            </a:endParaRPr>
          </a:p>
          <a:p>
            <a:pPr algn="ctr"/>
            <a:r>
              <a:rPr lang="sl-SI" altLang="sl-SI" sz="2400">
                <a:solidFill>
                  <a:srgbClr val="00B050"/>
                </a:solidFill>
              </a:rPr>
              <a:t>Odgovorni projektant</a:t>
            </a:r>
          </a:p>
          <a:p>
            <a:pPr algn="ctr"/>
            <a:endParaRPr lang="sl-SI" altLang="sl-SI" sz="2400"/>
          </a:p>
        </p:txBody>
      </p:sp>
      <p:sp>
        <p:nvSpPr>
          <p:cNvPr id="12300" name="TextBox 11">
            <a:extLst>
              <a:ext uri="{FF2B5EF4-FFF2-40B4-BE49-F238E27FC236}">
                <a16:creationId xmlns:a16="http://schemas.microsoft.com/office/drawing/2014/main" id="{FA0D3453-AAB7-42AA-8825-2CD714A84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850" y="4432300"/>
            <a:ext cx="3462338" cy="1200150"/>
          </a:xfrm>
          <a:prstGeom prst="rect">
            <a:avLst/>
          </a:prstGeom>
          <a:noFill/>
          <a:ln w="158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l-SI" altLang="sl-SI" sz="2400">
                <a:solidFill>
                  <a:srgbClr val="00B050"/>
                </a:solidFill>
              </a:rPr>
              <a:t>Odgovorni projektant s pooblastilom za proj.</a:t>
            </a:r>
            <a:br>
              <a:rPr lang="sl-SI" altLang="sl-SI" sz="2400">
                <a:solidFill>
                  <a:srgbClr val="00B050"/>
                </a:solidFill>
              </a:rPr>
            </a:br>
            <a:r>
              <a:rPr lang="sl-SI" altLang="sl-SI" sz="2400">
                <a:solidFill>
                  <a:srgbClr val="00B050"/>
                </a:solidFill>
              </a:rPr>
              <a:t>požarne varnosti</a:t>
            </a: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216A0B8D-5BF7-4053-B41E-997F194D44CB}"/>
              </a:ext>
            </a:extLst>
          </p:cNvPr>
          <p:cNvSpPr/>
          <p:nvPr/>
        </p:nvSpPr>
        <p:spPr>
          <a:xfrm>
            <a:off x="1982788" y="3243263"/>
            <a:ext cx="263525" cy="3429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7C17F2BB-B22C-41D9-9A07-A20AD816BD2D}"/>
              </a:ext>
            </a:extLst>
          </p:cNvPr>
          <p:cNvSpPr/>
          <p:nvPr/>
        </p:nvSpPr>
        <p:spPr>
          <a:xfrm>
            <a:off x="6113463" y="3243263"/>
            <a:ext cx="263525" cy="33655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D58FD282-2903-437B-A7EF-F728284EF81B}"/>
              </a:ext>
            </a:extLst>
          </p:cNvPr>
          <p:cNvSpPr/>
          <p:nvPr/>
        </p:nvSpPr>
        <p:spPr>
          <a:xfrm>
            <a:off x="6113463" y="4064000"/>
            <a:ext cx="263525" cy="3683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E6316E1D-545B-4A6D-8BF0-BA932565AD40}"/>
              </a:ext>
            </a:extLst>
          </p:cNvPr>
          <p:cNvSpPr/>
          <p:nvPr/>
        </p:nvSpPr>
        <p:spPr>
          <a:xfrm>
            <a:off x="1976438" y="4070350"/>
            <a:ext cx="263525" cy="36036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2305" name="TextBox 16">
            <a:extLst>
              <a:ext uri="{FF2B5EF4-FFF2-40B4-BE49-F238E27FC236}">
                <a16:creationId xmlns:a16="http://schemas.microsoft.com/office/drawing/2014/main" id="{EDE3FF90-7A6A-462F-BC15-329ED4716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5994400"/>
            <a:ext cx="7594600" cy="461963"/>
          </a:xfrm>
          <a:prstGeom prst="rect">
            <a:avLst/>
          </a:prstGeom>
          <a:noFill/>
          <a:ln w="158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l-SI" altLang="sl-SI" sz="2400" b="1">
                <a:solidFill>
                  <a:srgbClr val="002060"/>
                </a:solidFill>
              </a:rPr>
              <a:t>IZKAZ POŽARNE VARNOSTI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9BEA29BE-35F1-4523-A48F-1ACD61E63EE7}"/>
              </a:ext>
            </a:extLst>
          </p:cNvPr>
          <p:cNvSpPr/>
          <p:nvPr/>
        </p:nvSpPr>
        <p:spPr>
          <a:xfrm>
            <a:off x="1982788" y="5632450"/>
            <a:ext cx="263525" cy="34766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7EA40470-C15A-4134-9DDC-F315B94692A8}"/>
              </a:ext>
            </a:extLst>
          </p:cNvPr>
          <p:cNvSpPr/>
          <p:nvPr/>
        </p:nvSpPr>
        <p:spPr>
          <a:xfrm>
            <a:off x="6113463" y="5632450"/>
            <a:ext cx="263525" cy="35877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060F0647-1296-4DB3-95C5-CD9621530247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značba mesta noge 1">
            <a:extLst>
              <a:ext uri="{FF2B5EF4-FFF2-40B4-BE49-F238E27FC236}">
                <a16:creationId xmlns:a16="http://schemas.microsoft.com/office/drawing/2014/main" id="{91418F6D-7B04-4AE6-AEA5-1754EBD74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A961983D-EED6-4DE2-8ED9-D49471FF62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8137525" cy="5903913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Pravilnik o podrobnejši vsebini dokumentacije</a:t>
            </a:r>
            <a:br>
              <a:rPr lang="sl-SI" sz="2800" b="1" dirty="0"/>
            </a:br>
            <a:r>
              <a:rPr lang="sl-SI" sz="2800" b="1" dirty="0"/>
              <a:t> in obrazcih povezanih z graditvijo objektov</a:t>
            </a:r>
          </a:p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endParaRPr lang="sl-SI" sz="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400" dirty="0" err="1">
                <a:cs typeface="Arial" panose="020B0604020202020204" pitchFamily="34" charset="0"/>
              </a:rPr>
              <a:t>Zahtjevi</a:t>
            </a:r>
            <a:r>
              <a:rPr lang="sl-SI" sz="2400" dirty="0">
                <a:cs typeface="Arial" panose="020B0604020202020204" pitchFamily="34" charset="0"/>
              </a:rPr>
              <a:t> </a:t>
            </a:r>
            <a:r>
              <a:rPr lang="sl-SI" sz="2400" dirty="0" err="1">
                <a:cs typeface="Arial" panose="020B0604020202020204" pitchFamily="34" charset="0"/>
              </a:rPr>
              <a:t>zaštite</a:t>
            </a:r>
            <a:r>
              <a:rPr lang="sl-SI" sz="2400" dirty="0">
                <a:cs typeface="Arial" panose="020B0604020202020204" pitchFamily="34" charset="0"/>
              </a:rPr>
              <a:t> od požara:</a:t>
            </a:r>
          </a:p>
          <a:p>
            <a:pPr marL="1257300" indent="-1257300">
              <a:buFont typeface="Arial" panose="020B0604020202020204" pitchFamily="34" charset="0"/>
              <a:buNone/>
              <a:defRPr/>
            </a:pPr>
            <a:r>
              <a:rPr lang="sl-SI" sz="2400" dirty="0">
                <a:cs typeface="Arial" panose="020B0604020202020204" pitchFamily="34" charset="0"/>
              </a:rPr>
              <a:t>- 14. </a:t>
            </a:r>
            <a:r>
              <a:rPr lang="sl-SI" sz="2400" dirty="0" err="1">
                <a:cs typeface="Arial" panose="020B0604020202020204" pitchFamily="34" charset="0"/>
              </a:rPr>
              <a:t>članak</a:t>
            </a:r>
            <a:r>
              <a:rPr lang="sl-SI" sz="2400" dirty="0">
                <a:cs typeface="Arial" panose="020B0604020202020204" pitchFamily="34" charset="0"/>
              </a:rPr>
              <a:t>: projektna dokumentacija za </a:t>
            </a:r>
            <a:r>
              <a:rPr lang="sl-SI" sz="2400" dirty="0" err="1">
                <a:cs typeface="Arial" panose="020B0604020202020204" pitchFamily="34" charset="0"/>
              </a:rPr>
              <a:t>izvođenje</a:t>
            </a:r>
            <a:r>
              <a:rPr lang="sl-SI" sz="2400" dirty="0">
                <a:cs typeface="Arial" panose="020B0604020202020204" pitchFamily="34" charset="0"/>
              </a:rPr>
              <a:t> </a:t>
            </a:r>
            <a:r>
              <a:rPr lang="sl-SI" sz="2400" dirty="0" err="1">
                <a:cs typeface="Arial" panose="020B0604020202020204" pitchFamily="34" charset="0"/>
              </a:rPr>
              <a:t>građevine</a:t>
            </a:r>
            <a:r>
              <a:rPr lang="sl-SI" sz="2400" dirty="0">
                <a:cs typeface="Arial" panose="020B0604020202020204" pitchFamily="34" charset="0"/>
              </a:rPr>
              <a:t> </a:t>
            </a:r>
            <a:r>
              <a:rPr lang="sl-SI" sz="2400" dirty="0" err="1">
                <a:cs typeface="Arial" panose="020B0604020202020204" pitchFamily="34" charset="0"/>
              </a:rPr>
              <a:t>sadrži</a:t>
            </a:r>
            <a:r>
              <a:rPr lang="sl-SI" sz="2400" dirty="0">
                <a:cs typeface="Arial" panose="020B0604020202020204" pitchFamily="34" charset="0"/>
              </a:rPr>
              <a:t> i </a:t>
            </a:r>
            <a:r>
              <a:rPr lang="sl-SI" sz="2400" b="1" dirty="0">
                <a:cs typeface="Arial" panose="020B0604020202020204" pitchFamily="34" charset="0"/>
              </a:rPr>
              <a:t>plan </a:t>
            </a:r>
            <a:r>
              <a:rPr lang="sl-SI" sz="2400" b="1" dirty="0" err="1">
                <a:cs typeface="Arial" panose="020B0604020202020204" pitchFamily="34" charset="0"/>
              </a:rPr>
              <a:t>zaštite</a:t>
            </a:r>
            <a:r>
              <a:rPr lang="sl-SI" sz="2400" b="1" dirty="0">
                <a:cs typeface="Arial" panose="020B0604020202020204" pitchFamily="34" charset="0"/>
              </a:rPr>
              <a:t> od požara</a:t>
            </a:r>
            <a:endParaRPr lang="sl-SI" sz="2400" dirty="0">
              <a:cs typeface="Arial" panose="020B0604020202020204" pitchFamily="34" charset="0"/>
            </a:endParaRPr>
          </a:p>
          <a:p>
            <a:pPr marL="1257300" indent="-1257300">
              <a:buNone/>
              <a:defRPr/>
            </a:pPr>
            <a:r>
              <a:rPr lang="sl-SI" sz="2400" dirty="0">
                <a:cs typeface="Arial" panose="020B0604020202020204" pitchFamily="34" charset="0"/>
              </a:rPr>
              <a:t>- 15. članak: </a:t>
            </a:r>
            <a:r>
              <a:rPr lang="sl-SI" sz="2400" b="1" dirty="0">
                <a:cs typeface="Arial" panose="020B0604020202020204" pitchFamily="34" charset="0"/>
              </a:rPr>
              <a:t>izjava o požarnoj sigurnosti </a:t>
            </a:r>
            <a:r>
              <a:rPr lang="sl-SI" sz="2400" dirty="0">
                <a:cs typeface="Arial" panose="020B0604020202020204" pitchFamily="34" charset="0"/>
              </a:rPr>
              <a:t>(izkaz požarne varnosti)</a:t>
            </a:r>
          </a:p>
          <a:p>
            <a:pPr marL="1257300" indent="-1257300">
              <a:buFont typeface="Arial" panose="020B0604020202020204" pitchFamily="34" charset="0"/>
              <a:buNone/>
              <a:defRPr/>
            </a:pPr>
            <a:r>
              <a:rPr lang="sl-SI" sz="2400" dirty="0">
                <a:cs typeface="Arial" panose="020B0604020202020204" pitchFamily="34" charset="0"/>
              </a:rPr>
              <a:t>- 17. članak: sadržaj </a:t>
            </a:r>
            <a:r>
              <a:rPr lang="sl-SI" sz="2400" b="1" dirty="0">
                <a:cs typeface="Arial" panose="020B0604020202020204" pitchFamily="34" charset="0"/>
              </a:rPr>
              <a:t>plana zaštite od požara</a:t>
            </a:r>
            <a:r>
              <a:rPr lang="sl-SI" sz="2400" dirty="0">
                <a:cs typeface="Arial" panose="020B0604020202020204" pitchFamily="34" charset="0"/>
              </a:rPr>
              <a:t>:</a:t>
            </a:r>
          </a:p>
          <a:p>
            <a:pPr marL="788987" indent="-342900">
              <a:tabLst>
                <a:tab pos="717550" algn="l"/>
              </a:tabLst>
              <a:defRPr/>
            </a:pP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rješenja za ograničavanje širenja požara na susjedne objekte,</a:t>
            </a:r>
          </a:p>
          <a:p>
            <a:pPr marL="788987" indent="-342900">
              <a:tabLst>
                <a:tab pos="717550" algn="l"/>
              </a:tabLst>
              <a:defRPr/>
            </a:pP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rješenja za ograničavanje širenja požara po objektu i pružanje potrebne </a:t>
            </a:r>
            <a:r>
              <a:rPr lang="sl-SI" sz="2400">
                <a:solidFill>
                  <a:srgbClr val="C00000"/>
                </a:solidFill>
                <a:cs typeface="Arial" panose="020B0604020202020204" pitchFamily="34" charset="0"/>
              </a:rPr>
              <a:t>nosivosti konstrukciji </a:t>
            </a: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u požaru,</a:t>
            </a:r>
          </a:p>
          <a:p>
            <a:pPr marL="788987" indent="-342900">
              <a:tabLst>
                <a:tab pos="717550" algn="l"/>
              </a:tabLst>
              <a:defRPr/>
            </a:pPr>
            <a:r>
              <a:rPr lang="sl-SI" sz="2400" dirty="0" err="1">
                <a:solidFill>
                  <a:srgbClr val="C00000"/>
                </a:solidFill>
                <a:cs typeface="Arial" panose="020B0604020202020204" pitchFamily="34" charset="0"/>
              </a:rPr>
              <a:t>rješenja</a:t>
            </a: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 za </a:t>
            </a:r>
            <a:r>
              <a:rPr lang="sl-SI" sz="2400" dirty="0" err="1">
                <a:solidFill>
                  <a:srgbClr val="C00000"/>
                </a:solidFill>
                <a:cs typeface="Arial" panose="020B0604020202020204" pitchFamily="34" charset="0"/>
              </a:rPr>
              <a:t>sigurnu</a:t>
            </a: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C00000"/>
                </a:solidFill>
                <a:cs typeface="Arial" panose="020B0604020202020204" pitchFamily="34" charset="0"/>
              </a:rPr>
              <a:t>evakuaciju</a:t>
            </a: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, </a:t>
            </a:r>
            <a:r>
              <a:rPr lang="sl-SI" sz="2400" dirty="0" err="1">
                <a:solidFill>
                  <a:srgbClr val="C00000"/>
                </a:solidFill>
                <a:cs typeface="Arial" panose="020B0604020202020204" pitchFamily="34" charset="0"/>
              </a:rPr>
              <a:t>izvještavanje</a:t>
            </a: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 i alarmiranje,</a:t>
            </a:r>
          </a:p>
          <a:p>
            <a:pPr marL="788987" indent="-342900">
              <a:tabLst>
                <a:tab pos="717550" algn="l"/>
              </a:tabLst>
              <a:defRPr/>
            </a:pPr>
            <a:r>
              <a:rPr lang="sl-SI" sz="2400" dirty="0">
                <a:solidFill>
                  <a:srgbClr val="C00000"/>
                </a:solidFill>
                <a:cs typeface="Arial" panose="020B0604020202020204" pitchFamily="34" charset="0"/>
              </a:rPr>
              <a:t>rješenja za učinkovitu intervenciju i gašenje požara.</a:t>
            </a:r>
          </a:p>
        </p:txBody>
      </p:sp>
      <p:sp>
        <p:nvSpPr>
          <p:cNvPr id="15363" name="Rectangle 10">
            <a:extLst>
              <a:ext uri="{FF2B5EF4-FFF2-40B4-BE49-F238E27FC236}">
                <a16:creationId xmlns:a16="http://schemas.microsoft.com/office/drawing/2014/main" id="{E16F814F-181E-4004-84C7-B3A82AC7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15366" name="Slika 7">
            <a:extLst>
              <a:ext uri="{FF2B5EF4-FFF2-40B4-BE49-F238E27FC236}">
                <a16:creationId xmlns:a16="http://schemas.microsoft.com/office/drawing/2014/main" id="{A1660AAE-AE11-454C-89FD-7B844E52C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03DECAD-2BB8-4488-8A49-A8752B7A4851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značba mesta noge 1">
            <a:extLst>
              <a:ext uri="{FF2B5EF4-FFF2-40B4-BE49-F238E27FC236}">
                <a16:creationId xmlns:a16="http://schemas.microsoft.com/office/drawing/2014/main" id="{7B3D000C-D686-4583-9D4D-F4E7BE899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Stručna konferencija ZIRS, 12 12. 2019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C7B876A6-681E-439A-956C-14E34E1B9151}"/>
              </a:ext>
            </a:extLst>
          </p:cNvPr>
          <p:cNvSpPr/>
          <p:nvPr/>
        </p:nvSpPr>
        <p:spPr>
          <a:xfrm rot="19411320">
            <a:off x="6736640" y="1372190"/>
            <a:ext cx="1916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NOVO!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">
            <a:extLst>
              <a:ext uri="{FF2B5EF4-FFF2-40B4-BE49-F238E27FC236}">
                <a16:creationId xmlns:a16="http://schemas.microsoft.com/office/drawing/2014/main" id="{BAEAE299-DD0E-44F3-82D3-E8119012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37896" name="Slika 9">
            <a:extLst>
              <a:ext uri="{FF2B5EF4-FFF2-40B4-BE49-F238E27FC236}">
                <a16:creationId xmlns:a16="http://schemas.microsoft.com/office/drawing/2014/main" id="{3CBE09DD-8340-4A71-9154-EE3AFAA6B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9464FA1-8BF5-4011-8A65-285F1A63A1C1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A597A9C-E1CB-4733-8B2F-D6F8785E25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8137525" cy="5903913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Tehnična smernica TSG-1-001:2019</a:t>
            </a:r>
          </a:p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Požarna varnost v stavbah</a:t>
            </a:r>
            <a:br>
              <a:rPr lang="sl-SI" sz="2800" b="1" dirty="0"/>
            </a:br>
            <a:r>
              <a:rPr lang="sl-SI" sz="2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https://www.gov.si/assets/ministrstva/MOP/Dokumenti/Graditev/TSG_1_001_2019_pozarna_varnost.pdf</a:t>
            </a:r>
            <a:endParaRPr lang="sl-SI" sz="2000" dirty="0">
              <a:solidFill>
                <a:srgbClr val="FF0000"/>
              </a:solidFill>
            </a:endParaRPr>
          </a:p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000" dirty="0">
                <a:cs typeface="Arial" panose="020B0604020202020204" pitchFamily="34" charset="0"/>
              </a:rPr>
              <a:t>(1. 7. 2019)</a:t>
            </a:r>
            <a:endParaRPr lang="sl-SI" sz="2000" b="1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sz="1000" dirty="0"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904FFD-B1A1-4978-A853-3C1D83A8B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2825451"/>
            <a:ext cx="2677456" cy="3843637"/>
          </a:xfrm>
          <a:prstGeom prst="rect">
            <a:avLst/>
          </a:prstGeom>
        </p:spPr>
      </p:pic>
      <p:sp>
        <p:nvSpPr>
          <p:cNvPr id="14" name="Označba mesta noge 1">
            <a:extLst>
              <a:ext uri="{FF2B5EF4-FFF2-40B4-BE49-F238E27FC236}">
                <a16:creationId xmlns:a16="http://schemas.microsoft.com/office/drawing/2014/main" id="{525AA4D5-0980-47EC-BFCE-AA10BB514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6F3C6ABA-1311-4A76-B188-7AC5BEA8F3A1}"/>
              </a:ext>
            </a:extLst>
          </p:cNvPr>
          <p:cNvSpPr/>
          <p:nvPr/>
        </p:nvSpPr>
        <p:spPr>
          <a:xfrm rot="19411320">
            <a:off x="5941141" y="2628791"/>
            <a:ext cx="1916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NOVO!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">
            <a:extLst>
              <a:ext uri="{FF2B5EF4-FFF2-40B4-BE49-F238E27FC236}">
                <a16:creationId xmlns:a16="http://schemas.microsoft.com/office/drawing/2014/main" id="{BAEAE299-DD0E-44F3-82D3-E8119012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37896" name="Slika 9">
            <a:extLst>
              <a:ext uri="{FF2B5EF4-FFF2-40B4-BE49-F238E27FC236}">
                <a16:creationId xmlns:a16="http://schemas.microsoft.com/office/drawing/2014/main" id="{3CBE09DD-8340-4A71-9154-EE3AFAA6B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9464FA1-8BF5-4011-8A65-285F1A63A1C1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A597A9C-E1CB-4733-8B2F-D6F8785E25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8137525" cy="5903913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Tehnična smernica TSG-1-001:2019</a:t>
            </a:r>
          </a:p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Požarna varnost v stavbah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883DEEFC-0514-4756-A9E4-A0EB9802F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948" y="1976297"/>
            <a:ext cx="7346975" cy="1719177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6E816B4C-C8ED-4300-AD47-7C1C1E883D84}"/>
              </a:ext>
            </a:extLst>
          </p:cNvPr>
          <p:cNvSpPr/>
          <p:nvPr/>
        </p:nvSpPr>
        <p:spPr>
          <a:xfrm>
            <a:off x="801948" y="3932372"/>
            <a:ext cx="7346975" cy="15619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28000" indent="-342900" algn="r">
              <a:spcBef>
                <a:spcPts val="300"/>
              </a:spcBef>
              <a:tabLst>
                <a:tab pos="717550" algn="l"/>
              </a:tabLst>
              <a:defRPr/>
            </a:pP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Širenje požara na susjedne objekte</a:t>
            </a:r>
          </a:p>
          <a:p>
            <a:pPr marL="828000" indent="-342900" algn="r">
              <a:spcBef>
                <a:spcPts val="300"/>
              </a:spcBef>
              <a:tabLst>
                <a:tab pos="717550" algn="l"/>
              </a:tabLst>
              <a:defRPr/>
            </a:pP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Nosivost konstrukcije i širenje požara po zgradama</a:t>
            </a:r>
          </a:p>
          <a:p>
            <a:pPr marL="828000" indent="-342900" algn="r">
              <a:spcBef>
                <a:spcPts val="300"/>
              </a:spcBef>
              <a:tabLst>
                <a:tab pos="717550" algn="l"/>
              </a:tabLst>
              <a:defRPr/>
            </a:pP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Evakuacijski </a:t>
            </a:r>
            <a:r>
              <a:rPr lang="sl-SI" sz="22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putevi</a:t>
            </a: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l-SI" sz="22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 sustavi </a:t>
            </a: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za </a:t>
            </a:r>
            <a:r>
              <a:rPr lang="sl-SI" sz="22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izvještavanje</a:t>
            </a: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i alarmiranje</a:t>
            </a:r>
          </a:p>
          <a:p>
            <a:pPr marL="828000" indent="-342900" algn="r">
              <a:spcBef>
                <a:spcPts val="300"/>
              </a:spcBef>
              <a:tabLst>
                <a:tab pos="717550" algn="l"/>
              </a:tabLst>
              <a:defRPr/>
            </a:pPr>
            <a:r>
              <a:rPr lang="sl-SI" sz="22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Uređaji</a:t>
            </a: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za gašenje požara i </a:t>
            </a:r>
            <a:r>
              <a:rPr lang="sl-SI" sz="22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pristup</a:t>
            </a:r>
            <a:r>
              <a:rPr lang="sl-SI" sz="22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l-SI" sz="2200" dirty="0" err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vatrogasaca</a:t>
            </a:r>
            <a:endParaRPr lang="sl-SI" sz="220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Označba mesta noge 1">
            <a:extLst>
              <a:ext uri="{FF2B5EF4-FFF2-40B4-BE49-F238E27FC236}">
                <a16:creationId xmlns:a16="http://schemas.microsoft.com/office/drawing/2014/main" id="{166EE02B-7B60-4FF0-887E-5292CE767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  <p:extLst>
      <p:ext uri="{BB962C8B-B14F-4D97-AF65-F5344CB8AC3E}">
        <p14:creationId xmlns:p14="http://schemas.microsoft.com/office/powerpoint/2010/main" val="839020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">
            <a:extLst>
              <a:ext uri="{FF2B5EF4-FFF2-40B4-BE49-F238E27FC236}">
                <a16:creationId xmlns:a16="http://schemas.microsoft.com/office/drawing/2014/main" id="{BAEAE299-DD0E-44F3-82D3-E8119012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37896" name="Slika 9">
            <a:extLst>
              <a:ext uri="{FF2B5EF4-FFF2-40B4-BE49-F238E27FC236}">
                <a16:creationId xmlns:a16="http://schemas.microsoft.com/office/drawing/2014/main" id="{3CBE09DD-8340-4A71-9154-EE3AFAA6B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9464FA1-8BF5-4011-8A65-285F1A63A1C1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A597A9C-E1CB-4733-8B2F-D6F8785E25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8137525" cy="5903913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Tehnična smernica TSG-1-001:2019</a:t>
            </a:r>
          </a:p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Požarna varnost v stavbah</a:t>
            </a: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4969A279-AECC-4121-B7F2-A8B16168A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951" y="2000988"/>
            <a:ext cx="2593935" cy="259393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EE7D896-2425-44EE-B7D9-A28EA0021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725571"/>
            <a:ext cx="2292141" cy="1802367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E8BE8022-42A1-4EA7-B505-B3433893BB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4290" y="4725571"/>
            <a:ext cx="1785596" cy="1797191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84011119-0D72-41A0-BC99-45CA0DEFBB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1990487"/>
            <a:ext cx="3683204" cy="2593935"/>
          </a:xfrm>
          <a:prstGeom prst="rect">
            <a:avLst/>
          </a:prstGeom>
        </p:spPr>
      </p:pic>
      <p:sp>
        <p:nvSpPr>
          <p:cNvPr id="14" name="Označba mesta noge 1">
            <a:extLst>
              <a:ext uri="{FF2B5EF4-FFF2-40B4-BE49-F238E27FC236}">
                <a16:creationId xmlns:a16="http://schemas.microsoft.com/office/drawing/2014/main" id="{0A999255-D10A-4E65-B8FE-655D9AF0D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  <p:extLst>
      <p:ext uri="{BB962C8B-B14F-4D97-AF65-F5344CB8AC3E}">
        <p14:creationId xmlns:p14="http://schemas.microsoft.com/office/powerpoint/2010/main" val="170551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E8CA4F60-8690-43A4-9049-6F08776A3C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35438" y="5986463"/>
            <a:ext cx="3587750" cy="390525"/>
          </a:xfrm>
        </p:spPr>
        <p:txBody>
          <a:bodyPr rtlCol="0">
            <a:normAutofit fontScale="92500" lnSpcReduction="20000"/>
          </a:bodyPr>
          <a:lstStyle/>
          <a:p>
            <a:pPr marL="11430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b="1" dirty="0"/>
              <a:t>Hvala </a:t>
            </a:r>
            <a:r>
              <a:rPr lang="sl-SI" sz="2400" b="1"/>
              <a:t>na pozornosti!</a:t>
            </a:r>
            <a:endParaRPr lang="sl-SI" sz="1900" dirty="0"/>
          </a:p>
        </p:txBody>
      </p:sp>
      <p:sp>
        <p:nvSpPr>
          <p:cNvPr id="37891" name="Rectangle 10">
            <a:extLst>
              <a:ext uri="{FF2B5EF4-FFF2-40B4-BE49-F238E27FC236}">
                <a16:creationId xmlns:a16="http://schemas.microsoft.com/office/drawing/2014/main" id="{BAEAE299-DD0E-44F3-82D3-E8119012F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303B82-E9D6-4ADC-994C-B49A8D0B5254}"/>
              </a:ext>
            </a:extLst>
          </p:cNvPr>
          <p:cNvSpPr txBox="1">
            <a:spLocks noChangeArrowheads="1"/>
          </p:cNvSpPr>
          <p:nvPr/>
        </p:nvSpPr>
        <p:spPr>
          <a:xfrm>
            <a:off x="198438" y="271463"/>
            <a:ext cx="6677025" cy="11398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-342900">
              <a:lnSpc>
                <a:spcPct val="110000"/>
              </a:lnSpc>
              <a:spcBef>
                <a:spcPts val="600"/>
              </a:spcBef>
              <a:defRPr/>
            </a:pPr>
            <a:r>
              <a:rPr lang="sl-SI" sz="4000" b="1" dirty="0">
                <a:latin typeface="Arial" panose="020B0604020202020204" pitchFamily="34" charset="0"/>
                <a:cs typeface="Arial" panose="020B0604020202020204" pitchFamily="34" charset="0"/>
              </a:rPr>
              <a:t>Pitanja?</a:t>
            </a:r>
            <a:endParaRPr lang="sl-SI" sz="4000" b="1" dirty="0">
              <a:solidFill>
                <a:schemeClr val="tx1"/>
              </a:solidFill>
            </a:endParaRPr>
          </a:p>
        </p:txBody>
      </p:sp>
      <p:pic>
        <p:nvPicPr>
          <p:cNvPr id="37893" name="Picture 16" descr="j0439553">
            <a:extLst>
              <a:ext uri="{FF2B5EF4-FFF2-40B4-BE49-F238E27FC236}">
                <a16:creationId xmlns:a16="http://schemas.microsoft.com/office/drawing/2014/main" id="{B52D69A0-DCEA-4484-AAC9-A0538064A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90713"/>
            <a:ext cx="25177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9" descr="j0439336">
            <a:extLst>
              <a:ext uri="{FF2B5EF4-FFF2-40B4-BE49-F238E27FC236}">
                <a16:creationId xmlns:a16="http://schemas.microsoft.com/office/drawing/2014/main" id="{DB6218C4-C16E-48C9-894C-183C50078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1890713"/>
            <a:ext cx="2503487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Slika 9">
            <a:extLst>
              <a:ext uri="{FF2B5EF4-FFF2-40B4-BE49-F238E27FC236}">
                <a16:creationId xmlns:a16="http://schemas.microsoft.com/office/drawing/2014/main" id="{3CBE09DD-8340-4A71-9154-EE3AFAA6B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značba mesta noge 1">
            <a:extLst>
              <a:ext uri="{FF2B5EF4-FFF2-40B4-BE49-F238E27FC236}">
                <a16:creationId xmlns:a16="http://schemas.microsoft.com/office/drawing/2014/main" id="{5D585296-FD27-4E29-80E6-7F29DAD0A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  <p:extLst>
      <p:ext uri="{BB962C8B-B14F-4D97-AF65-F5344CB8AC3E}">
        <p14:creationId xmlns:p14="http://schemas.microsoft.com/office/powerpoint/2010/main" val="75404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E76C0EB6-7CE3-44FD-902B-616E600438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175625" cy="4967287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400" b="1" dirty="0"/>
              <a:t>Slovensko združenje za požarno varstvo</a:t>
            </a:r>
            <a:br>
              <a:rPr lang="sl-SI" sz="2400" dirty="0"/>
            </a:br>
            <a:r>
              <a:rPr lang="sl-SI" sz="2400" dirty="0"/>
              <a:t>Dimičeva 13, 1000 Ljubljana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u="sng" dirty="0"/>
              <a:t>Kontaktna </a:t>
            </a:r>
            <a:r>
              <a:rPr lang="sl-SI" sz="1900" b="1" u="sng" dirty="0" err="1"/>
              <a:t>osoba</a:t>
            </a:r>
            <a:r>
              <a:rPr lang="sl-SI" sz="1900" b="1" u="sng" dirty="0"/>
              <a:t>:</a:t>
            </a:r>
            <a:r>
              <a:rPr lang="sl-SI" sz="1900" u="sng" dirty="0"/>
              <a:t> Gašper Golob, generalni sekretar: +386 41 797 930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E-mail:</a:t>
            </a:r>
            <a:r>
              <a:rPr lang="sl-SI" sz="1900" dirty="0"/>
              <a:t> </a:t>
            </a:r>
            <a:r>
              <a:rPr lang="sl-SI" sz="1900" dirty="0">
                <a:hlinkClick r:id="rId2"/>
              </a:rPr>
              <a:t>info@szpv.si</a:t>
            </a:r>
            <a:endParaRPr lang="sl-SI" sz="1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URL:</a:t>
            </a:r>
            <a:r>
              <a:rPr lang="sl-SI" sz="1900" dirty="0"/>
              <a:t> </a:t>
            </a:r>
            <a:r>
              <a:rPr lang="sl-SI" sz="1900" dirty="0">
                <a:hlinkClick r:id="rId3"/>
              </a:rPr>
              <a:t>http://www.szpv.si</a:t>
            </a:r>
            <a:endParaRPr lang="sl-SI" sz="1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Poslovni račun SZPV:</a:t>
            </a:r>
            <a:r>
              <a:rPr lang="sl-SI" sz="1900" dirty="0"/>
              <a:t> SI56 0201 3001 3837 160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Identifikacijski broj SZPV za PDV:</a:t>
            </a:r>
            <a:r>
              <a:rPr lang="sl-SI" sz="1900" dirty="0"/>
              <a:t> SI33590214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 err="1"/>
              <a:t>Predsjednik</a:t>
            </a:r>
            <a:r>
              <a:rPr lang="sl-SI" sz="1900" b="1" dirty="0"/>
              <a:t> SZPV: </a:t>
            </a:r>
            <a:r>
              <a:rPr lang="sl-SI" sz="1900" dirty="0"/>
              <a:t>Milan Hajduković: president@szpv.si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Projektni </a:t>
            </a:r>
            <a:r>
              <a:rPr lang="sl-SI" sz="1900" b="1" dirty="0" err="1"/>
              <a:t>vođa</a:t>
            </a:r>
            <a:r>
              <a:rPr lang="sl-SI" sz="1900" b="1" dirty="0"/>
              <a:t> SZPV: </a:t>
            </a:r>
            <a:r>
              <a:rPr lang="sl-SI" sz="1900" dirty="0"/>
              <a:t>Mateja Gris: mateja@szpv.si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l-SI" sz="1900" b="1" dirty="0"/>
              <a:t>Urednik magazina Požar: </a:t>
            </a:r>
            <a:r>
              <a:rPr lang="sl-SI" sz="1900" dirty="0"/>
              <a:t>Valerija Skok: valerija@szpv.si</a:t>
            </a:r>
          </a:p>
        </p:txBody>
      </p:sp>
      <p:sp>
        <p:nvSpPr>
          <p:cNvPr id="38915" name="Rectangle 10">
            <a:extLst>
              <a:ext uri="{FF2B5EF4-FFF2-40B4-BE49-F238E27FC236}">
                <a16:creationId xmlns:a16="http://schemas.microsoft.com/office/drawing/2014/main" id="{5E6E4CB4-461E-456C-B72F-F665CDD52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C8C61F-B706-4868-ABF7-33F779D9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dirty="0">
                <a:solidFill>
                  <a:srgbClr val="000000"/>
                </a:solidFill>
              </a:rPr>
              <a:t>Kontakt</a:t>
            </a:r>
          </a:p>
        </p:txBody>
      </p:sp>
      <p:pic>
        <p:nvPicPr>
          <p:cNvPr id="38918" name="Slika 7">
            <a:extLst>
              <a:ext uri="{FF2B5EF4-FFF2-40B4-BE49-F238E27FC236}">
                <a16:creationId xmlns:a16="http://schemas.microsoft.com/office/drawing/2014/main" id="{C159FBF5-C193-4E3D-8B6A-80549FC34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značba mesta noge 1">
            <a:extLst>
              <a:ext uri="{FF2B5EF4-FFF2-40B4-BE49-F238E27FC236}">
                <a16:creationId xmlns:a16="http://schemas.microsoft.com/office/drawing/2014/main" id="{5FBBD848-7F39-400F-A5B6-C0B6BEE70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C106C1E3-F653-453A-BC93-537010BF1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>
                <a:solidFill>
                  <a:schemeClr val="tx1"/>
                </a:solidFill>
              </a:rPr>
              <a:t>26 </a:t>
            </a:r>
            <a:r>
              <a:rPr lang="sl-SI" sz="3600" b="1" dirty="0" err="1">
                <a:solidFill>
                  <a:schemeClr val="tx1"/>
                </a:solidFill>
              </a:rPr>
              <a:t>godina</a:t>
            </a:r>
            <a:r>
              <a:rPr lang="sl-SI" sz="3600" b="1" dirty="0">
                <a:solidFill>
                  <a:schemeClr val="tx1"/>
                </a:solidFill>
              </a:rPr>
              <a:t> SZPV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AB487407-CD91-41A7-8C6F-5A903CAE6D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175625" cy="496728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3600" noProof="1">
                <a:solidFill>
                  <a:schemeClr val="tx2">
                    <a:lumMod val="75000"/>
                  </a:schemeClr>
                </a:solidFill>
              </a:rPr>
              <a:t>Slovensko združenje za požarno varstvo</a:t>
            </a:r>
            <a:r>
              <a:rPr lang="sl-SI" altLang="sl-SI" sz="2400" noProof="1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l-SI" altLang="sl-SI" sz="2400" i="1" noProof="1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i="1" noProof="1"/>
              <a:t>(Slovenian Fire Protection Association)</a:t>
            </a:r>
            <a:endParaRPr lang="sl-SI" altLang="sl-SI" sz="2400" noProof="1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sl-SI" altLang="sl-SI" sz="2400" noProof="1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noProof="1"/>
              <a:t>osnovano 5. listopada 1993.</a:t>
            </a:r>
            <a:endParaRPr lang="sl-SI" altLang="sl-SI" sz="2400" dirty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dirty="0" err="1"/>
              <a:t>kao</a:t>
            </a:r>
            <a:r>
              <a:rPr lang="sl-SI" altLang="sl-SI" sz="2400" dirty="0"/>
              <a:t> nacionalna neprofitna organizacija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dirty="0" err="1"/>
              <a:t>koja</a:t>
            </a:r>
            <a:r>
              <a:rPr lang="sl-SI" altLang="sl-SI" sz="2400" dirty="0"/>
              <a:t> povezuje </a:t>
            </a:r>
            <a:r>
              <a:rPr lang="sl-SI" altLang="sl-SI" sz="2400" dirty="0" err="1"/>
              <a:t>pojedince</a:t>
            </a:r>
            <a:r>
              <a:rPr lang="sl-SI" altLang="sl-SI" sz="2400" dirty="0"/>
              <a:t> i organizacije </a:t>
            </a:r>
            <a:r>
              <a:rPr lang="sl-SI" altLang="sl-SI" sz="2400" dirty="0" err="1"/>
              <a:t>koje</a:t>
            </a:r>
            <a:r>
              <a:rPr lang="sl-SI" altLang="sl-SI" sz="2400" dirty="0"/>
              <a:t> rade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altLang="sl-SI" sz="2400" dirty="0"/>
              <a:t>na </a:t>
            </a:r>
            <a:r>
              <a:rPr lang="sl-SI" altLang="sl-SI" sz="2400" dirty="0" err="1"/>
              <a:t>zaštiti</a:t>
            </a:r>
            <a:r>
              <a:rPr lang="sl-SI" altLang="sl-SI" sz="2400" dirty="0"/>
              <a:t> od požara</a:t>
            </a:r>
            <a:r>
              <a:rPr lang="sl-SI" altLang="sl-SI" sz="2400" noProof="1"/>
              <a:t>. </a:t>
            </a:r>
            <a:endParaRPr lang="sl-SI" altLang="sl-SI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148" name="Rectangle 10">
            <a:extLst>
              <a:ext uri="{FF2B5EF4-FFF2-40B4-BE49-F238E27FC236}">
                <a16:creationId xmlns:a16="http://schemas.microsoft.com/office/drawing/2014/main" id="{6341E8AD-32F6-4E2B-A9CA-5D4D7C04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6150" name="Slika 7">
            <a:extLst>
              <a:ext uri="{FF2B5EF4-FFF2-40B4-BE49-F238E27FC236}">
                <a16:creationId xmlns:a16="http://schemas.microsoft.com/office/drawing/2014/main" id="{2FF63609-7647-423C-90BA-936800A6D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značba mesta noge 1">
            <a:extLst>
              <a:ext uri="{FF2B5EF4-FFF2-40B4-BE49-F238E27FC236}">
                <a16:creationId xmlns:a16="http://schemas.microsoft.com/office/drawing/2014/main" id="{9C82CDBE-AFAE-44CF-8C4D-934B9DCFE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FBFDF88F-E983-40E8-A014-952E57047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b="1" noProof="1">
                <a:solidFill>
                  <a:schemeClr val="tx1"/>
                </a:solidFill>
              </a:rPr>
              <a:t>SZPV</a:t>
            </a:r>
            <a:endParaRPr lang="sl-SI" sz="4000" b="1" dirty="0">
              <a:solidFill>
                <a:schemeClr val="tx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1C33553-160E-42FC-9B86-47E8477A9C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517650"/>
            <a:ext cx="8175625" cy="45958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l-SI" altLang="sl-SI" sz="2400" dirty="0"/>
              <a:t> </a:t>
            </a:r>
            <a:r>
              <a:rPr lang="sl-SI" altLang="sl-SI" sz="2400" dirty="0">
                <a:solidFill>
                  <a:schemeClr val="tx2">
                    <a:lumMod val="75000"/>
                  </a:schemeClr>
                </a:solidFill>
              </a:rPr>
              <a:t>promovira i razvija</a:t>
            </a:r>
            <a:r>
              <a:rPr lang="sl-SI" altLang="sl-SI" sz="2400" dirty="0"/>
              <a:t> </a:t>
            </a:r>
            <a:r>
              <a:rPr lang="sl-SI" altLang="sl-SI" sz="2400" dirty="0" err="1"/>
              <a:t>ideju</a:t>
            </a:r>
            <a:r>
              <a:rPr lang="sl-SI" altLang="sl-SI" sz="2400" dirty="0"/>
              <a:t> </a:t>
            </a:r>
            <a:r>
              <a:rPr lang="sl-SI" altLang="sl-SI" sz="2400" dirty="0" err="1"/>
              <a:t>zaštite</a:t>
            </a:r>
            <a:r>
              <a:rPr lang="sl-SI" altLang="sl-SI" sz="2400" dirty="0"/>
              <a:t> od požara</a:t>
            </a:r>
            <a:br>
              <a:rPr lang="sl-SI" altLang="sl-SI" sz="2400" dirty="0"/>
            </a:br>
            <a:r>
              <a:rPr lang="sl-SI" altLang="sl-SI" sz="2400" dirty="0"/>
              <a:t>	i </a:t>
            </a:r>
            <a:r>
              <a:rPr lang="sl-SI" altLang="sl-SI" sz="2400" dirty="0" err="1"/>
              <a:t>njezinu</a:t>
            </a:r>
            <a:r>
              <a:rPr lang="sl-SI" altLang="sl-SI" sz="2400" dirty="0"/>
              <a:t> </a:t>
            </a:r>
            <a:r>
              <a:rPr lang="sl-SI" altLang="sl-SI" sz="2400" dirty="0" err="1"/>
              <a:t>provedbu</a:t>
            </a:r>
            <a:r>
              <a:rPr lang="sl-SI" altLang="sl-SI" sz="2400" dirty="0"/>
              <a:t> u praksi,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l-SI" altLang="sl-SI" sz="2400" dirty="0"/>
              <a:t> </a:t>
            </a:r>
            <a:r>
              <a:rPr lang="sl-SI" altLang="sl-SI" sz="2400" dirty="0">
                <a:solidFill>
                  <a:schemeClr val="tx2">
                    <a:lumMod val="75000"/>
                  </a:schemeClr>
                </a:solidFill>
              </a:rPr>
              <a:t>povezuje i </a:t>
            </a:r>
            <a:r>
              <a:rPr lang="sl-SI" altLang="sl-SI" sz="2400" dirty="0" err="1">
                <a:solidFill>
                  <a:schemeClr val="tx2">
                    <a:lumMod val="75000"/>
                  </a:schemeClr>
                </a:solidFill>
              </a:rPr>
              <a:t>okuplja</a:t>
            </a:r>
            <a:r>
              <a:rPr lang="sl-SI" altLang="sl-SI" sz="2400" dirty="0"/>
              <a:t> </a:t>
            </a:r>
            <a:r>
              <a:rPr lang="sl-SI" altLang="sl-SI" sz="2400" dirty="0" err="1"/>
              <a:t>stručnjake</a:t>
            </a:r>
            <a:br>
              <a:rPr lang="sl-SI" altLang="sl-SI" sz="2400" dirty="0"/>
            </a:br>
            <a:r>
              <a:rPr lang="sl-SI" altLang="sl-SI" sz="2400" dirty="0"/>
              <a:t>	iz </a:t>
            </a:r>
            <a:r>
              <a:rPr lang="sl-SI" altLang="sl-SI" sz="2400" dirty="0" err="1"/>
              <a:t>područja</a:t>
            </a:r>
            <a:r>
              <a:rPr lang="sl-SI" altLang="sl-SI" sz="2400" dirty="0"/>
              <a:t> </a:t>
            </a:r>
            <a:r>
              <a:rPr lang="sl-SI" altLang="sl-SI" sz="2400" dirty="0" err="1"/>
              <a:t>zaštite</a:t>
            </a:r>
            <a:r>
              <a:rPr lang="sl-SI" altLang="sl-SI" sz="2400" dirty="0"/>
              <a:t> od požara,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l-SI" altLang="sl-SI" sz="2400" dirty="0"/>
              <a:t> </a:t>
            </a:r>
            <a:r>
              <a:rPr lang="sl-SI" altLang="sl-SI" sz="2400" dirty="0">
                <a:solidFill>
                  <a:schemeClr val="tx2">
                    <a:lumMod val="75000"/>
                  </a:schemeClr>
                </a:solidFill>
              </a:rPr>
              <a:t>informira</a:t>
            </a:r>
            <a:r>
              <a:rPr lang="sl-SI" altLang="sl-SI" sz="2400" dirty="0"/>
              <a:t> javnost o postignućima</a:t>
            </a:r>
            <a:br>
              <a:rPr lang="sl-SI" altLang="sl-SI" sz="2400" dirty="0"/>
            </a:br>
            <a:r>
              <a:rPr lang="sl-SI" altLang="sl-SI" sz="2400" dirty="0"/>
              <a:t>	na području zaštite od požara u Sloveniji i svijetu,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l-SI" altLang="sl-SI" sz="2400" dirty="0"/>
              <a:t> </a:t>
            </a:r>
            <a:r>
              <a:rPr lang="sl-SI" altLang="sl-SI" sz="2400" dirty="0">
                <a:solidFill>
                  <a:schemeClr val="tx2">
                    <a:lumMod val="75000"/>
                  </a:schemeClr>
                </a:solidFill>
              </a:rPr>
              <a:t>organizira </a:t>
            </a:r>
            <a:r>
              <a:rPr lang="sl-SI" altLang="sl-SI" sz="2400" dirty="0" err="1">
                <a:solidFill>
                  <a:schemeClr val="tx2">
                    <a:lumMod val="75000"/>
                  </a:schemeClr>
                </a:solidFill>
              </a:rPr>
              <a:t>razmjenu</a:t>
            </a:r>
            <a:r>
              <a:rPr lang="sl-SI" altLang="sl-SI" sz="2400" dirty="0"/>
              <a:t> </a:t>
            </a:r>
            <a:r>
              <a:rPr lang="sl-SI" altLang="sl-SI" sz="2400" dirty="0" err="1"/>
              <a:t>iskustava</a:t>
            </a:r>
            <a:r>
              <a:rPr lang="sl-SI" altLang="sl-SI" sz="2400" dirty="0"/>
              <a:t> </a:t>
            </a:r>
            <a:r>
              <a:rPr lang="sl-SI" altLang="sl-SI" sz="2400" dirty="0" err="1"/>
              <a:t>između</a:t>
            </a:r>
            <a:r>
              <a:rPr lang="sl-SI" altLang="sl-SI" sz="2400" dirty="0"/>
              <a:t> članova,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sl-SI" altLang="sl-SI" sz="2400" dirty="0"/>
              <a:t> </a:t>
            </a:r>
            <a:r>
              <a:rPr lang="sl-SI" altLang="sl-SI" sz="2400" dirty="0" err="1">
                <a:solidFill>
                  <a:schemeClr val="tx2">
                    <a:lumMod val="75000"/>
                  </a:schemeClr>
                </a:solidFill>
              </a:rPr>
              <a:t>surađuje</a:t>
            </a:r>
            <a:r>
              <a:rPr lang="sl-SI" altLang="sl-SI" sz="2400" dirty="0"/>
              <a:t> s </a:t>
            </a:r>
            <a:r>
              <a:rPr lang="sl-SI" altLang="sl-SI" sz="2400" dirty="0" err="1"/>
              <a:t>domaćim</a:t>
            </a:r>
            <a:r>
              <a:rPr lang="sl-SI" altLang="sl-SI" sz="2400" dirty="0"/>
              <a:t>, </a:t>
            </a:r>
            <a:r>
              <a:rPr lang="sl-SI" altLang="sl-SI" sz="2400" dirty="0" err="1"/>
              <a:t>stranim</a:t>
            </a:r>
            <a:r>
              <a:rPr lang="sl-SI" altLang="sl-SI" sz="2400" dirty="0"/>
              <a:t> i </a:t>
            </a:r>
            <a:r>
              <a:rPr lang="sl-SI" altLang="sl-SI" sz="2400" dirty="0" err="1"/>
              <a:t>međunarodnim</a:t>
            </a:r>
            <a:br>
              <a:rPr lang="sl-SI" altLang="sl-SI" sz="2400" dirty="0"/>
            </a:br>
            <a:r>
              <a:rPr lang="sl-SI" altLang="sl-SI" sz="2400" dirty="0"/>
              <a:t>	organizacijama iz </a:t>
            </a:r>
            <a:r>
              <a:rPr lang="sl-SI" altLang="sl-SI" sz="2400" dirty="0" err="1"/>
              <a:t>područja</a:t>
            </a:r>
            <a:r>
              <a:rPr lang="sl-SI" altLang="sl-SI" sz="2400" dirty="0"/>
              <a:t> </a:t>
            </a:r>
            <a:r>
              <a:rPr lang="sl-SI" altLang="sl-SI" sz="2400" dirty="0" err="1"/>
              <a:t>zaštite</a:t>
            </a:r>
            <a:r>
              <a:rPr lang="sl-SI" altLang="sl-SI" sz="2400" dirty="0"/>
              <a:t> od požara*.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altLang="sl-SI" sz="2400" dirty="0"/>
              <a:t>*SZPV je član CFPA Europe, CFPA International, ECEUFIRE.</a:t>
            </a:r>
            <a:endParaRPr lang="sl-SI" altLang="sl-SI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172" name="Rectangle 10">
            <a:extLst>
              <a:ext uri="{FF2B5EF4-FFF2-40B4-BE49-F238E27FC236}">
                <a16:creationId xmlns:a16="http://schemas.microsoft.com/office/drawing/2014/main" id="{E55C7C32-0A5C-4104-9512-E393C1AA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C46063D4-EF1D-4D1F-9318-7CF65D0B3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995988"/>
            <a:ext cx="10001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" descr="http://www.eceufire.com/picz/eceulogo.png">
            <a:extLst>
              <a:ext uri="{FF2B5EF4-FFF2-40B4-BE49-F238E27FC236}">
                <a16:creationId xmlns:a16="http://schemas.microsoft.com/office/drawing/2014/main" id="{50EB2D05-5CAC-4483-AA22-1F56D2AAB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808663"/>
            <a:ext cx="19923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Slika 2">
            <a:extLst>
              <a:ext uri="{FF2B5EF4-FFF2-40B4-BE49-F238E27FC236}">
                <a16:creationId xmlns:a16="http://schemas.microsoft.com/office/drawing/2014/main" id="{E38FC38D-F793-4AB9-8CC6-D313AFE17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980113"/>
            <a:ext cx="21034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Slika 10">
            <a:extLst>
              <a:ext uri="{FF2B5EF4-FFF2-40B4-BE49-F238E27FC236}">
                <a16:creationId xmlns:a16="http://schemas.microsoft.com/office/drawing/2014/main" id="{756EEEA2-6942-4AEA-ABC2-8DD5CB458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značba mesta noge 1">
            <a:extLst>
              <a:ext uri="{FF2B5EF4-FFF2-40B4-BE49-F238E27FC236}">
                <a16:creationId xmlns:a16="http://schemas.microsoft.com/office/drawing/2014/main" id="{C5B23EE4-73BB-4357-A62B-E56425D93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1F014EB-914D-437D-BEC8-BFBB0DA94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>
                <a:solidFill>
                  <a:schemeClr val="tx1"/>
                </a:solidFill>
              </a:rPr>
              <a:t>Glavne aktivnosti SZPV-a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61E456B-36C2-4E3B-B17D-8CF4ED5DF7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6818312" cy="4967287"/>
          </a:xfrm>
        </p:spPr>
        <p:txBody>
          <a:bodyPr/>
          <a:lstStyle/>
          <a:p>
            <a:pPr marL="722313" lvl="1" indent="-277813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sl-SI" altLang="sl-SI" sz="2400" dirty="0"/>
              <a:t>- Organiziramo </a:t>
            </a:r>
            <a:r>
              <a:rPr lang="sl-SI" altLang="sl-SI" sz="2400" dirty="0">
                <a:solidFill>
                  <a:srgbClr val="FF0000"/>
                </a:solidFill>
              </a:rPr>
              <a:t>edukaciju i obuku</a:t>
            </a:r>
            <a:r>
              <a:rPr lang="sl-SI" altLang="sl-SI" sz="2400" dirty="0"/>
              <a:t>:</a:t>
            </a:r>
            <a:br>
              <a:rPr lang="sl-SI" altLang="sl-SI" sz="2400" dirty="0"/>
            </a:br>
            <a:r>
              <a:rPr lang="sl-SI" altLang="sl-SI" sz="2400" dirty="0"/>
              <a:t>konferencije, seminare, radionice itd.</a:t>
            </a:r>
          </a:p>
          <a:p>
            <a:pPr marL="722313" lvl="1" indent="-277813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sl-SI" altLang="sl-SI" sz="2400" dirty="0"/>
              <a:t>- Od 1995. redvito objavljujemo </a:t>
            </a:r>
            <a:r>
              <a:rPr lang="sl-SI" altLang="sl-SI" sz="2400" dirty="0">
                <a:solidFill>
                  <a:srgbClr val="FF0000"/>
                </a:solidFill>
              </a:rPr>
              <a:t>časopis</a:t>
            </a:r>
            <a:br>
              <a:rPr lang="sl-SI" altLang="sl-SI" sz="2400" dirty="0">
                <a:solidFill>
                  <a:srgbClr val="FF0000"/>
                </a:solidFill>
              </a:rPr>
            </a:br>
            <a:r>
              <a:rPr lang="sl-SI" altLang="sl-SI" sz="2400" noProof="1">
                <a:solidFill>
                  <a:srgbClr val="FF0000"/>
                </a:solidFill>
              </a:rPr>
              <a:t>Požar </a:t>
            </a:r>
            <a:r>
              <a:rPr lang="sl-SI" altLang="sl-SI" sz="2400" noProof="1"/>
              <a:t>(</a:t>
            </a:r>
            <a:r>
              <a:rPr lang="sl-SI" altLang="sl-SI" sz="2400" dirty="0" err="1"/>
              <a:t>četiri</a:t>
            </a:r>
            <a:r>
              <a:rPr lang="sl-SI" altLang="sl-SI" sz="2400" dirty="0"/>
              <a:t> puta </a:t>
            </a:r>
            <a:r>
              <a:rPr lang="sl-SI" altLang="sl-SI" sz="2400" dirty="0" err="1"/>
              <a:t>godišnje</a:t>
            </a:r>
            <a:r>
              <a:rPr lang="sl-SI" altLang="sl-SI" sz="2400" dirty="0"/>
              <a:t>).</a:t>
            </a:r>
          </a:p>
          <a:p>
            <a:pPr marL="722313" lvl="1" indent="-277813" eaLnBrk="1" hangingPunct="1">
              <a:spcAft>
                <a:spcPts val="600"/>
              </a:spcAft>
              <a:buNone/>
            </a:pPr>
            <a:r>
              <a:rPr lang="sl-SI" altLang="sl-SI" sz="2400" dirty="0"/>
              <a:t>- Objavljujemo </a:t>
            </a:r>
            <a:r>
              <a:rPr lang="sl-SI" altLang="sl-SI" sz="2400" dirty="0">
                <a:solidFill>
                  <a:srgbClr val="FF0000"/>
                </a:solidFill>
              </a:rPr>
              <a:t>katalog proizvoda i usluga</a:t>
            </a:r>
            <a:br>
              <a:rPr lang="sl-SI" altLang="sl-SI" sz="2400" dirty="0"/>
            </a:br>
            <a:r>
              <a:rPr lang="sl-SI" altLang="sl-SI" sz="2400" dirty="0"/>
              <a:t>iz područja zaštite od požara i</a:t>
            </a:r>
            <a:br>
              <a:rPr lang="sl-SI" altLang="sl-SI" sz="2400" dirty="0"/>
            </a:br>
            <a:r>
              <a:rPr lang="sl-SI" altLang="sl-SI" sz="2400" dirty="0">
                <a:solidFill>
                  <a:srgbClr val="FF0000"/>
                </a:solidFill>
              </a:rPr>
              <a:t>popis licenci SZPV </a:t>
            </a:r>
            <a:r>
              <a:rPr lang="sl-SI" altLang="sl-SI" sz="2400" dirty="0"/>
              <a:t>na </a:t>
            </a:r>
            <a:r>
              <a:rPr lang="sl-SI" altLang="sl-SI" sz="2400" dirty="0">
                <a:solidFill>
                  <a:srgbClr val="0033CC"/>
                </a:solidFill>
                <a:hlinkClick r:id="rId2"/>
              </a:rPr>
              <a:t>www.szpv.si</a:t>
            </a:r>
            <a:r>
              <a:rPr lang="sl-SI" altLang="sl-SI" sz="2400" dirty="0"/>
              <a:t>.</a:t>
            </a:r>
          </a:p>
          <a:p>
            <a:pPr marL="722313" lvl="1" indent="-277813" eaLnBrk="1" hangingPunct="1">
              <a:spcAft>
                <a:spcPts val="600"/>
              </a:spcAft>
              <a:buFontTx/>
              <a:buNone/>
            </a:pPr>
            <a:r>
              <a:rPr lang="sl-SI" altLang="sl-SI" sz="2400" dirty="0"/>
              <a:t>- </a:t>
            </a:r>
            <a:r>
              <a:rPr lang="sl-SI" altLang="sl-SI" sz="2400" dirty="0" err="1"/>
              <a:t>Izdajemo</a:t>
            </a:r>
            <a:r>
              <a:rPr lang="sl-SI" altLang="sl-SI" sz="2400" dirty="0"/>
              <a:t> </a:t>
            </a:r>
            <a:r>
              <a:rPr lang="sl-SI" altLang="sl-SI" sz="2400" dirty="0" err="1">
                <a:solidFill>
                  <a:srgbClr val="FF0000"/>
                </a:solidFill>
              </a:rPr>
              <a:t>tehničke</a:t>
            </a:r>
            <a:r>
              <a:rPr lang="sl-SI" altLang="sl-SI" sz="2400" dirty="0">
                <a:solidFill>
                  <a:srgbClr val="FF0000"/>
                </a:solidFill>
              </a:rPr>
              <a:t> </a:t>
            </a:r>
            <a:r>
              <a:rPr lang="sl-SI" altLang="sl-SI" sz="2400" dirty="0" err="1">
                <a:solidFill>
                  <a:srgbClr val="FF0000"/>
                </a:solidFill>
              </a:rPr>
              <a:t>smjernice</a:t>
            </a:r>
            <a:r>
              <a:rPr lang="sl-SI" altLang="sl-SI" sz="2400" dirty="0"/>
              <a:t>.</a:t>
            </a:r>
          </a:p>
          <a:p>
            <a:pPr marL="722313" lvl="1" indent="-277813" eaLnBrk="1" hangingPunct="1">
              <a:buFontTx/>
              <a:buNone/>
            </a:pPr>
            <a:r>
              <a:rPr lang="sl-SI" altLang="sl-SI" sz="2400" dirty="0"/>
              <a:t>- </a:t>
            </a:r>
            <a:r>
              <a:rPr lang="sl-SI" altLang="sl-SI" sz="2400" dirty="0" err="1"/>
              <a:t>Pripremamo</a:t>
            </a:r>
            <a:r>
              <a:rPr lang="sl-SI" altLang="sl-SI" sz="2400" dirty="0"/>
              <a:t> </a:t>
            </a:r>
            <a:r>
              <a:rPr lang="sl-SI" altLang="sl-SI" sz="2400" dirty="0" err="1">
                <a:solidFill>
                  <a:srgbClr val="FF0000"/>
                </a:solidFill>
              </a:rPr>
              <a:t>tehničke</a:t>
            </a:r>
            <a:r>
              <a:rPr lang="sl-SI" altLang="sl-SI" sz="2400" dirty="0">
                <a:solidFill>
                  <a:srgbClr val="FF0000"/>
                </a:solidFill>
              </a:rPr>
              <a:t> </a:t>
            </a:r>
            <a:r>
              <a:rPr lang="sl-SI" altLang="sl-SI" sz="2400" dirty="0" err="1">
                <a:solidFill>
                  <a:srgbClr val="FF0000"/>
                </a:solidFill>
              </a:rPr>
              <a:t>smjernice</a:t>
            </a:r>
            <a:r>
              <a:rPr lang="sl-SI" altLang="sl-SI" sz="2400" dirty="0">
                <a:solidFill>
                  <a:srgbClr val="FF0000"/>
                </a:solidFill>
              </a:rPr>
              <a:t> za</a:t>
            </a:r>
            <a:br>
              <a:rPr lang="sl-SI" altLang="sl-SI" sz="2400" dirty="0">
                <a:solidFill>
                  <a:srgbClr val="FF0000"/>
                </a:solidFill>
              </a:rPr>
            </a:br>
            <a:r>
              <a:rPr lang="sl-SI" altLang="sl-SI" sz="2400" dirty="0" err="1">
                <a:solidFill>
                  <a:srgbClr val="FF0000"/>
                </a:solidFill>
              </a:rPr>
              <a:t>ministarstva</a:t>
            </a:r>
            <a:r>
              <a:rPr lang="sl-SI" altLang="sl-SI" sz="2400" dirty="0"/>
              <a:t>.</a:t>
            </a:r>
          </a:p>
        </p:txBody>
      </p:sp>
      <p:sp>
        <p:nvSpPr>
          <p:cNvPr id="8196" name="Rectangle 10">
            <a:extLst>
              <a:ext uri="{FF2B5EF4-FFF2-40B4-BE49-F238E27FC236}">
                <a16:creationId xmlns:a16="http://schemas.microsoft.com/office/drawing/2014/main" id="{254439F8-E381-40D0-B987-76136029C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8197" name="Picture 10" descr="Quicklink_naslovnica 2-2013">
            <a:extLst>
              <a:ext uri="{FF2B5EF4-FFF2-40B4-BE49-F238E27FC236}">
                <a16:creationId xmlns:a16="http://schemas.microsoft.com/office/drawing/2014/main" id="{9EB9FA3E-AC28-4C6E-8090-CBC020A9E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169" y="2182023"/>
            <a:ext cx="885177" cy="124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Slika 8">
            <a:extLst>
              <a:ext uri="{FF2B5EF4-FFF2-40B4-BE49-F238E27FC236}">
                <a16:creationId xmlns:a16="http://schemas.microsoft.com/office/drawing/2014/main" id="{2B0B0C17-D9AD-426C-B684-D5AD557A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otnik: zaokroženi vogali 1">
            <a:extLst>
              <a:ext uri="{FF2B5EF4-FFF2-40B4-BE49-F238E27FC236}">
                <a16:creationId xmlns:a16="http://schemas.microsoft.com/office/drawing/2014/main" id="{E50D0FF0-50CE-4677-B8D3-ECF360492C16}"/>
              </a:ext>
            </a:extLst>
          </p:cNvPr>
          <p:cNvSpPr/>
          <p:nvPr/>
        </p:nvSpPr>
        <p:spPr>
          <a:xfrm>
            <a:off x="824379" y="4594759"/>
            <a:ext cx="5663991" cy="1354522"/>
          </a:xfrm>
          <a:prstGeom prst="roundRect">
            <a:avLst/>
          </a:prstGeom>
          <a:noFill/>
          <a:ln>
            <a:prstDash val="sysDot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9F8482-C874-4EF0-B71C-C483B1CE4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21" y="3611983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1DD499D3-0B22-4B09-BF10-810FA2CBE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460" y="3795128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29298B1F-5EDA-4137-B659-056D40E5B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977914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DD4967D8-A5E0-4984-96DB-A3E040644E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9521" y="5418000"/>
            <a:ext cx="885825" cy="1271651"/>
          </a:xfrm>
          <a:prstGeom prst="rect">
            <a:avLst/>
          </a:prstGeom>
        </p:spPr>
      </p:pic>
      <p:sp>
        <p:nvSpPr>
          <p:cNvPr id="13" name="Označba mesta noge 1">
            <a:extLst>
              <a:ext uri="{FF2B5EF4-FFF2-40B4-BE49-F238E27FC236}">
                <a16:creationId xmlns:a16="http://schemas.microsoft.com/office/drawing/2014/main" id="{910BE69E-35BD-46CC-B60B-6E42F2534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  <p:extLst>
      <p:ext uri="{BB962C8B-B14F-4D97-AF65-F5344CB8AC3E}">
        <p14:creationId xmlns:p14="http://schemas.microsoft.com/office/powerpoint/2010/main" val="198787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4B98D78-3AED-47C9-8767-96553FB24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 err="1">
                <a:solidFill>
                  <a:schemeClr val="tx1"/>
                </a:solidFill>
              </a:rPr>
              <a:t>Tehničke</a:t>
            </a:r>
            <a:r>
              <a:rPr lang="sl-SI" sz="3600" b="1" dirty="0">
                <a:solidFill>
                  <a:schemeClr val="tx1"/>
                </a:solidFill>
              </a:rPr>
              <a:t> </a:t>
            </a:r>
            <a:r>
              <a:rPr lang="sl-SI" sz="3600" b="1" dirty="0" err="1">
                <a:solidFill>
                  <a:schemeClr val="tx1"/>
                </a:solidFill>
              </a:rPr>
              <a:t>smjernice</a:t>
            </a:r>
            <a:endParaRPr lang="sl-SI" sz="3600" b="1" dirty="0">
              <a:solidFill>
                <a:schemeClr val="tx1"/>
              </a:solidFill>
            </a:endParaRPr>
          </a:p>
        </p:txBody>
      </p:sp>
      <p:sp>
        <p:nvSpPr>
          <p:cNvPr id="9219" name="Rectangle 10">
            <a:extLst>
              <a:ext uri="{FF2B5EF4-FFF2-40B4-BE49-F238E27FC236}">
                <a16:creationId xmlns:a16="http://schemas.microsoft.com/office/drawing/2014/main" id="{28503306-95A9-461D-B467-3F128C81B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9221" name="Slika 8">
            <a:extLst>
              <a:ext uri="{FF2B5EF4-FFF2-40B4-BE49-F238E27FC236}">
                <a16:creationId xmlns:a16="http://schemas.microsoft.com/office/drawing/2014/main" id="{67485F6C-A8B2-4B04-8460-480E51336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4">
            <a:extLst>
              <a:ext uri="{FF2B5EF4-FFF2-40B4-BE49-F238E27FC236}">
                <a16:creationId xmlns:a16="http://schemas.microsoft.com/office/drawing/2014/main" id="{E28DD989-A80C-4C5C-B4D6-1452868297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77950"/>
            <a:ext cx="8064500" cy="431958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l-SI" altLang="sl-SI" sz="2400" dirty="0"/>
              <a:t>     </a:t>
            </a:r>
            <a:r>
              <a:rPr lang="sl-SI" altLang="sl-SI" sz="2400" strike="sngStrike" dirty="0"/>
              <a:t>Zakon o graditvi objektov</a:t>
            </a:r>
            <a:r>
              <a:rPr lang="sl-SI" altLang="sl-SI" sz="2400" dirty="0"/>
              <a:t>     </a:t>
            </a:r>
            <a:r>
              <a:rPr lang="sl-SI" altLang="sl-SI" sz="2400" dirty="0">
                <a:sym typeface="Wingdings" panose="05000000000000000000" pitchFamily="2" charset="2"/>
              </a:rPr>
              <a:t>   Gradbeni zakon</a:t>
            </a:r>
            <a:endParaRPr lang="sl-SI" altLang="sl-SI" sz="2400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sl-SI" altLang="sl-SI" sz="2000" dirty="0">
                <a:sym typeface="Wingdings" panose="05000000000000000000" pitchFamily="2" charset="2"/>
              </a:rPr>
              <a:t></a:t>
            </a:r>
            <a:endParaRPr lang="sl-SI" altLang="sl-SI" sz="20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400" dirty="0"/>
              <a:t>Pravilnik o požarni varnosti v stavbah (produljena valjanost)</a:t>
            </a:r>
            <a:endParaRPr lang="sl-SI" altLang="sl-SI" sz="10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000" dirty="0">
                <a:sym typeface="Wingdings" panose="05000000000000000000" pitchFamily="2" charset="2"/>
              </a:rPr>
              <a:t>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000" dirty="0">
                <a:sym typeface="Wingdings" panose="05000000000000000000" pitchFamily="2" charset="2"/>
              </a:rPr>
              <a:t>           </a:t>
            </a:r>
          </a:p>
          <a:p>
            <a:pPr marL="0" indent="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l-SI" altLang="sl-SI" sz="2400" dirty="0">
                <a:sym typeface="Wingdings" panose="05000000000000000000" pitchFamily="2" charset="2"/>
              </a:rPr>
              <a:t>Smernice SZPV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noProof="1"/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CF92AB5E-A436-454D-B8D5-CD7A750D4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049838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8">
            <a:extLst>
              <a:ext uri="{FF2B5EF4-FFF2-40B4-BE49-F238E27FC236}">
                <a16:creationId xmlns:a16="http://schemas.microsoft.com/office/drawing/2014/main" id="{A4712679-7BDA-4B34-82DE-8A003291D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241925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8">
            <a:extLst>
              <a:ext uri="{FF2B5EF4-FFF2-40B4-BE49-F238E27FC236}">
                <a16:creationId xmlns:a16="http://schemas.microsoft.com/office/drawing/2014/main" id="{4E246B92-FBEE-45A0-9C67-7BE955DD8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381625"/>
            <a:ext cx="885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ravokotnik: zaokroženi vogali 10">
            <a:extLst>
              <a:ext uri="{FF2B5EF4-FFF2-40B4-BE49-F238E27FC236}">
                <a16:creationId xmlns:a16="http://schemas.microsoft.com/office/drawing/2014/main" id="{327798CC-45C6-4766-9A51-028900C56730}"/>
              </a:ext>
            </a:extLst>
          </p:cNvPr>
          <p:cNvSpPr/>
          <p:nvPr/>
        </p:nvSpPr>
        <p:spPr>
          <a:xfrm>
            <a:off x="2453123" y="4658290"/>
            <a:ext cx="4104456" cy="2078496"/>
          </a:xfrm>
          <a:prstGeom prst="roundRect">
            <a:avLst/>
          </a:prstGeom>
          <a:noFill/>
          <a:ln>
            <a:prstDash val="sysDot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77BC8502-29A9-4096-95B9-C235D88E9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324" y="3020829"/>
            <a:ext cx="2782478" cy="1321548"/>
          </a:xfrm>
          <a:prstGeom prst="rect">
            <a:avLst/>
          </a:prstGeom>
        </p:spPr>
      </p:pic>
      <p:sp>
        <p:nvSpPr>
          <p:cNvPr id="12" name="Označba mesta noge 1">
            <a:extLst>
              <a:ext uri="{FF2B5EF4-FFF2-40B4-BE49-F238E27FC236}">
                <a16:creationId xmlns:a16="http://schemas.microsoft.com/office/drawing/2014/main" id="{F959E123-BA25-42C5-8463-DEB063874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>
            <a:extLst>
              <a:ext uri="{FF2B5EF4-FFF2-40B4-BE49-F238E27FC236}">
                <a16:creationId xmlns:a16="http://schemas.microsoft.com/office/drawing/2014/main" id="{17398DE0-0437-4F2F-A410-1F7D89B8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10244" name="Slika 8">
            <a:extLst>
              <a:ext uri="{FF2B5EF4-FFF2-40B4-BE49-F238E27FC236}">
                <a16:creationId xmlns:a16="http://schemas.microsoft.com/office/drawing/2014/main" id="{38E21C26-4C74-4C69-8658-0FD94615C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4">
            <a:extLst>
              <a:ext uri="{FF2B5EF4-FFF2-40B4-BE49-F238E27FC236}">
                <a16:creationId xmlns:a16="http://schemas.microsoft.com/office/drawing/2014/main" id="{5FBB620D-DD08-4BD0-9EF4-DE75B1F011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064500" cy="431958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sl-SI" altLang="sl-SI" sz="2400" strike="sngStrike" dirty="0"/>
              <a:t>Zakon o graditvi objektov</a:t>
            </a:r>
            <a:r>
              <a:rPr lang="sl-SI" altLang="sl-SI" sz="2400" dirty="0"/>
              <a:t> </a:t>
            </a:r>
            <a:r>
              <a:rPr lang="sl-SI" altLang="sl-SI" sz="2400" dirty="0">
                <a:sym typeface="Wingdings" panose="05000000000000000000" pitchFamily="2" charset="2"/>
              </a:rPr>
              <a:t> Gradbeni zakon</a:t>
            </a:r>
            <a:endParaRPr lang="sl-SI" altLang="sl-SI" sz="24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sl-SI" altLang="sl-SI" sz="10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000" dirty="0">
                <a:sym typeface="Wingdings" panose="05000000000000000000" pitchFamily="2" charset="2"/>
              </a:rPr>
              <a:t>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400" dirty="0"/>
              <a:t>Pravilnik o zahtevah za vgradnjo kurilnih naprav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sl-SI" altLang="sl-SI" sz="1000" dirty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sl-SI" altLang="sl-SI" sz="2000" dirty="0">
                <a:sym typeface="Wingdings" panose="05000000000000000000" pitchFamily="2" charset="2"/>
              </a:rPr>
              <a:t></a:t>
            </a:r>
          </a:p>
          <a:p>
            <a:pPr marL="0" indent="0" algn="ct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l-SI" altLang="sl-SI" sz="2400" dirty="0">
                <a:sym typeface="Wingdings" panose="05000000000000000000" pitchFamily="2" charset="2"/>
              </a:rPr>
              <a:t>Smernica SZPV 407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dirty="0">
              <a:sym typeface="Wingdings" panose="05000000000000000000" pitchFamily="2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2400" noProof="1"/>
          </a:p>
        </p:txBody>
      </p:sp>
      <p:pic>
        <p:nvPicPr>
          <p:cNvPr id="10246" name="Picture 9">
            <a:extLst>
              <a:ext uri="{FF2B5EF4-FFF2-40B4-BE49-F238E27FC236}">
                <a16:creationId xmlns:a16="http://schemas.microsoft.com/office/drawing/2014/main" id="{AD78BCD5-0087-493D-95D5-31D439244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4264025"/>
            <a:ext cx="1431925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87BD078F-00D8-4067-893C-D64913B1F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000" b="1" dirty="0" err="1">
                <a:solidFill>
                  <a:schemeClr val="tx1"/>
                </a:solidFill>
              </a:rPr>
              <a:t>Tehnička</a:t>
            </a:r>
            <a:r>
              <a:rPr lang="sl-SI" sz="4000" b="1" dirty="0">
                <a:solidFill>
                  <a:schemeClr val="tx1"/>
                </a:solidFill>
              </a:rPr>
              <a:t> </a:t>
            </a:r>
            <a:r>
              <a:rPr lang="sl-SI" sz="4000" b="1" dirty="0" err="1">
                <a:solidFill>
                  <a:schemeClr val="tx1"/>
                </a:solidFill>
              </a:rPr>
              <a:t>smjernica</a:t>
            </a:r>
            <a:r>
              <a:rPr lang="sl-SI" sz="4000" b="1" dirty="0">
                <a:solidFill>
                  <a:schemeClr val="tx1"/>
                </a:solidFill>
              </a:rPr>
              <a:t> u </a:t>
            </a:r>
            <a:r>
              <a:rPr lang="sl-SI" sz="4000" b="1" dirty="0" err="1">
                <a:solidFill>
                  <a:schemeClr val="tx1"/>
                </a:solidFill>
              </a:rPr>
              <a:t>propisu</a:t>
            </a:r>
            <a:endParaRPr lang="sl-SI" sz="4000" b="1" dirty="0">
              <a:solidFill>
                <a:schemeClr val="tx1"/>
              </a:solidFill>
            </a:endParaRPr>
          </a:p>
        </p:txBody>
      </p:sp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id="{38EDFA1B-DCAC-46C8-8D32-4038B31EE581}"/>
              </a:ext>
            </a:extLst>
          </p:cNvPr>
          <p:cNvSpPr/>
          <p:nvPr/>
        </p:nvSpPr>
        <p:spPr>
          <a:xfrm>
            <a:off x="2448335" y="3717032"/>
            <a:ext cx="4104456" cy="2666819"/>
          </a:xfrm>
          <a:prstGeom prst="roundRect">
            <a:avLst/>
          </a:prstGeom>
          <a:noFill/>
          <a:ln>
            <a:prstDash val="sysDot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Označba mesta noge 1">
            <a:extLst>
              <a:ext uri="{FF2B5EF4-FFF2-40B4-BE49-F238E27FC236}">
                <a16:creationId xmlns:a16="http://schemas.microsoft.com/office/drawing/2014/main" id="{81E7D574-F95C-4533-883F-BCEF6ECD4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E45181DD-13E9-4509-8CEE-0B4739D68F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49313"/>
            <a:ext cx="8137525" cy="5716587"/>
          </a:xfrm>
        </p:spPr>
        <p:txBody>
          <a:bodyPr/>
          <a:lstStyle/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b="1" dirty="0"/>
              <a:t>Zakon o varstvu pred požarom </a:t>
            </a:r>
            <a:r>
              <a:rPr lang="sl-SI" sz="2000" dirty="0"/>
              <a:t>- ZVPoz (Ur. l. RS 3/07 - UPB, 9/11, 83/12, 61/17 - GZ)</a:t>
            </a:r>
          </a:p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b="1" dirty="0"/>
              <a:t>Gradbeni zakon </a:t>
            </a:r>
            <a:r>
              <a:rPr lang="sl-SI" sz="2000" dirty="0"/>
              <a:t>– GZ – (Ur. l. RS 61/17, 72/17); od 1.6.2018 (prej ZGO-1)</a:t>
            </a:r>
          </a:p>
          <a:p>
            <a:pPr marL="658813" lvl="1" indent="-361950">
              <a:buClr>
                <a:schemeClr val="accent5"/>
              </a:buClr>
              <a:buFont typeface="Courier New" pitchFamily="49" charset="0"/>
              <a:buChar char="o"/>
              <a:defRPr/>
            </a:pPr>
            <a:r>
              <a:rPr lang="sl-SI" sz="1800" dirty="0"/>
              <a:t>Pravilnik o podrobnejši vsebini dokumentacije in obrazcih, povezanih z graditvijo objektov (Ur. l. RS 36/18, 51/18)</a:t>
            </a:r>
          </a:p>
          <a:p>
            <a:pPr marL="661988" lvl="2" indent="0">
              <a:buNone/>
              <a:defRPr/>
            </a:pP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Načrt s področja požarne varnosti</a:t>
            </a:r>
          </a:p>
          <a:p>
            <a:pPr marL="658813" lvl="1" indent="-361950">
              <a:buClr>
                <a:schemeClr val="accent5"/>
              </a:buClr>
              <a:buFont typeface="Courier New" pitchFamily="49" charset="0"/>
              <a:buChar char="o"/>
              <a:defRPr/>
            </a:pPr>
            <a:r>
              <a:rPr lang="sl-SI" sz="1800" dirty="0"/>
              <a:t>Pravilnik o požarni varnosti v stavbah (Ur. l. RS 31/04, 10/05, 83/05, 14/07, 12/13, 61/17 - GZ)</a:t>
            </a:r>
          </a:p>
          <a:p>
            <a:pPr marL="661988" lvl="2" indent="0">
              <a:buNone/>
              <a:defRPr/>
            </a:pPr>
            <a:r>
              <a:rPr lang="sl-SI" dirty="0"/>
              <a:t>7. člen: projektiranje po </a:t>
            </a: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TSG-1-001: 2019 - Požarna varnost v stavbah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58813" lvl="1" indent="-361950">
              <a:buClr>
                <a:schemeClr val="accent5"/>
              </a:buClr>
              <a:buFont typeface="Courier New" pitchFamily="49" charset="0"/>
              <a:buChar char="o"/>
              <a:defRPr/>
            </a:pPr>
            <a:r>
              <a:rPr lang="it-IT" sz="1800" dirty="0" err="1"/>
              <a:t>Pravilnik</a:t>
            </a:r>
            <a:r>
              <a:rPr lang="sl-SI" sz="1800" dirty="0"/>
              <a:t> </a:t>
            </a:r>
            <a:r>
              <a:rPr lang="it-IT" sz="1800" dirty="0"/>
              <a:t>o zasnovi in študiji požarne varnosti</a:t>
            </a:r>
            <a:r>
              <a:rPr lang="sl-SI" sz="1800" dirty="0"/>
              <a:t> (Ur. l. RS 12/13, 49/13 , 61/17 - GZ) </a:t>
            </a:r>
            <a:r>
              <a:rPr lang="sl-SI" sz="1800" dirty="0" err="1"/>
              <a:t>produžena</a:t>
            </a:r>
            <a:r>
              <a:rPr lang="sl-SI" sz="1800" dirty="0"/>
              <a:t> </a:t>
            </a:r>
            <a:r>
              <a:rPr lang="sl-SI" sz="1800" dirty="0" err="1"/>
              <a:t>valjanost</a:t>
            </a:r>
            <a:r>
              <a:rPr lang="sl-SI" sz="1800" dirty="0"/>
              <a:t> po GZ</a:t>
            </a:r>
          </a:p>
          <a:p>
            <a:pPr marL="661988" lvl="2" indent="0">
              <a:buClr>
                <a:schemeClr val="accent5"/>
              </a:buClr>
              <a:buNone/>
              <a:defRPr/>
            </a:pPr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Izkaz požarne varnosti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b="1" dirty="0"/>
              <a:t>Zakon o gradbenih proizvodih </a:t>
            </a:r>
            <a:r>
              <a:rPr lang="sl-SI" sz="2000" dirty="0"/>
              <a:t>ZGPro-1 (Ur. l. RS 82/2013)</a:t>
            </a:r>
          </a:p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dirty="0"/>
              <a:t>Uredba (EU) št. 305/2011 – CPR (Ur. l. EU L 88/5, 4. 4. 2011, velja od 1. 7. 2013) </a:t>
            </a:r>
            <a:r>
              <a:rPr lang="sl-SI" sz="1800" dirty="0"/>
              <a:t>o določitvi usklajenih pogojev za trženje gradbenih proizvodov</a:t>
            </a:r>
          </a:p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dirty="0"/>
              <a:t>Uredba (EU) št. 764/2008 – Uredba o medsebojnem priznavanju </a:t>
            </a:r>
          </a:p>
          <a:p>
            <a:pPr marL="361950" indent="-361950">
              <a:buFont typeface="Courier New" pitchFamily="49" charset="0"/>
              <a:buChar char="o"/>
              <a:defRPr/>
            </a:pPr>
            <a:r>
              <a:rPr lang="sl-SI" sz="2000" dirty="0"/>
              <a:t>Uredba (EU) št. 1062/2013 – Evropska tehnična ocena </a:t>
            </a:r>
          </a:p>
        </p:txBody>
      </p:sp>
      <p:sp>
        <p:nvSpPr>
          <p:cNvPr id="11267" name="Rectangle 10">
            <a:extLst>
              <a:ext uri="{FF2B5EF4-FFF2-40B4-BE49-F238E27FC236}">
                <a16:creationId xmlns:a16="http://schemas.microsoft.com/office/drawing/2014/main" id="{7E38B5AC-897F-4957-A1E1-39DC9A870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05D00B-8C22-4DE8-ACF8-596F0D7BD407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70" name="Slika 7">
            <a:extLst>
              <a:ext uri="{FF2B5EF4-FFF2-40B4-BE49-F238E27FC236}">
                <a16:creationId xmlns:a16="http://schemas.microsoft.com/office/drawing/2014/main" id="{AD590869-1F06-43FB-ABB4-23871D615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značba mesta noge 1">
            <a:extLst>
              <a:ext uri="{FF2B5EF4-FFF2-40B4-BE49-F238E27FC236}">
                <a16:creationId xmlns:a16="http://schemas.microsoft.com/office/drawing/2014/main" id="{C2572CC9-0C17-4D21-B6DA-41B459D38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">
            <a:extLst>
              <a:ext uri="{FF2B5EF4-FFF2-40B4-BE49-F238E27FC236}">
                <a16:creationId xmlns:a16="http://schemas.microsoft.com/office/drawing/2014/main" id="{7E38B5AC-897F-4957-A1E1-39DC9A870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05D00B-8C22-4DE8-ACF8-596F0D7BD407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70" name="Slika 7">
            <a:extLst>
              <a:ext uri="{FF2B5EF4-FFF2-40B4-BE49-F238E27FC236}">
                <a16:creationId xmlns:a16="http://schemas.microsoft.com/office/drawing/2014/main" id="{AD590869-1F06-43FB-ABB4-23871D615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2F4172A-46D1-4D44-BB64-998F24189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0009124"/>
              </p:ext>
            </p:extLst>
          </p:nvPr>
        </p:nvGraphicFramePr>
        <p:xfrm>
          <a:off x="287995" y="864827"/>
          <a:ext cx="7848872" cy="5128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uščica: dol 3">
            <a:extLst>
              <a:ext uri="{FF2B5EF4-FFF2-40B4-BE49-F238E27FC236}">
                <a16:creationId xmlns:a16="http://schemas.microsoft.com/office/drawing/2014/main" id="{D002DED5-27BD-41F9-AE3A-F463FC74A005}"/>
              </a:ext>
            </a:extLst>
          </p:cNvPr>
          <p:cNvSpPr/>
          <p:nvPr/>
        </p:nvSpPr>
        <p:spPr>
          <a:xfrm>
            <a:off x="2051720" y="4979546"/>
            <a:ext cx="216024" cy="265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Puščica: dol 8">
            <a:extLst>
              <a:ext uri="{FF2B5EF4-FFF2-40B4-BE49-F238E27FC236}">
                <a16:creationId xmlns:a16="http://schemas.microsoft.com/office/drawing/2014/main" id="{292B5232-153A-45D7-8563-34669D707D4F}"/>
              </a:ext>
            </a:extLst>
          </p:cNvPr>
          <p:cNvSpPr/>
          <p:nvPr/>
        </p:nvSpPr>
        <p:spPr>
          <a:xfrm>
            <a:off x="5796136" y="4979546"/>
            <a:ext cx="216024" cy="265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CE90D1AD-7400-4B8B-AC43-569C2AC99853}"/>
              </a:ext>
            </a:extLst>
          </p:cNvPr>
          <p:cNvSpPr txBox="1"/>
          <p:nvPr/>
        </p:nvSpPr>
        <p:spPr>
          <a:xfrm>
            <a:off x="3995936" y="5844013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latin typeface="+mn-lt"/>
              </a:rPr>
              <a:t>upotreba tehničkih mjera u drugim</a:t>
            </a:r>
          </a:p>
          <a:p>
            <a:pPr algn="ctr"/>
            <a:r>
              <a:rPr lang="hr-HR" sz="1600" dirty="0">
                <a:latin typeface="+mn-lt"/>
              </a:rPr>
              <a:t>tehničkim smjernicama ili korištenje</a:t>
            </a:r>
          </a:p>
          <a:p>
            <a:pPr algn="ctr"/>
            <a:r>
              <a:rPr lang="hr-HR" sz="1600" dirty="0">
                <a:latin typeface="+mn-lt"/>
              </a:rPr>
              <a:t>mjera proizašlih iz izračuna</a:t>
            </a:r>
          </a:p>
        </p:txBody>
      </p:sp>
      <p:sp>
        <p:nvSpPr>
          <p:cNvPr id="12" name="Miselni oblaček: oblak 11">
            <a:extLst>
              <a:ext uri="{FF2B5EF4-FFF2-40B4-BE49-F238E27FC236}">
                <a16:creationId xmlns:a16="http://schemas.microsoft.com/office/drawing/2014/main" id="{031888CB-4123-4D30-B60A-6A2317E45DEC}"/>
              </a:ext>
            </a:extLst>
          </p:cNvPr>
          <p:cNvSpPr/>
          <p:nvPr/>
        </p:nvSpPr>
        <p:spPr>
          <a:xfrm rot="10800000">
            <a:off x="3779912" y="5733252"/>
            <a:ext cx="4356954" cy="1024731"/>
          </a:xfrm>
          <a:prstGeom prst="cloudCallout">
            <a:avLst>
              <a:gd name="adj1" fmla="val -15057"/>
              <a:gd name="adj2" fmla="val 665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Označba mesta noge 1">
            <a:extLst>
              <a:ext uri="{FF2B5EF4-FFF2-40B4-BE49-F238E27FC236}">
                <a16:creationId xmlns:a16="http://schemas.microsoft.com/office/drawing/2014/main" id="{2193A855-DA66-4C74-B35E-DDFD9FAEB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23A2BFDA-D834-436C-AB37-E163EC03E86F}"/>
              </a:ext>
            </a:extLst>
          </p:cNvPr>
          <p:cNvSpPr/>
          <p:nvPr/>
        </p:nvSpPr>
        <p:spPr>
          <a:xfrm rot="19411320">
            <a:off x="1967112" y="5485900"/>
            <a:ext cx="19164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NOVO!</a:t>
            </a:r>
          </a:p>
        </p:txBody>
      </p:sp>
    </p:spTree>
    <p:extLst>
      <p:ext uri="{BB962C8B-B14F-4D97-AF65-F5344CB8AC3E}">
        <p14:creationId xmlns:p14="http://schemas.microsoft.com/office/powerpoint/2010/main" val="58324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>
            <a:extLst>
              <a:ext uri="{FF2B5EF4-FFF2-40B4-BE49-F238E27FC236}">
                <a16:creationId xmlns:a16="http://schemas.microsoft.com/office/drawing/2014/main" id="{C9E717F4-2054-4604-B2FC-35146F4B38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8137525" cy="5903913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  <a:defRPr/>
            </a:pPr>
            <a:r>
              <a:rPr lang="sl-SI" sz="2800" b="1" dirty="0"/>
              <a:t>Pravilnik o požarni varnosti v stavbah</a:t>
            </a:r>
          </a:p>
          <a:p>
            <a:pPr marL="114300" indent="0" algn="ctr" eaLnBrk="1" hangingPunct="1">
              <a:buNone/>
              <a:defRPr/>
            </a:pPr>
            <a:r>
              <a:rPr lang="hr-HR" sz="2800" b="1" dirty="0"/>
              <a:t>(Pravilnik o zaštiti od požara u zgradama)</a:t>
            </a:r>
          </a:p>
          <a:p>
            <a:pPr marL="114300" indent="0" algn="ctr" eaLnBrk="1" hangingPunct="1">
              <a:buNone/>
              <a:defRPr/>
            </a:pPr>
            <a:r>
              <a:rPr lang="sl-SI" sz="2000" dirty="0">
                <a:solidFill>
                  <a:srgbClr val="FF0000"/>
                </a:solidFill>
                <a:cs typeface="Arial" panose="020B0604020202020204" pitchFamily="34" charset="0"/>
              </a:rPr>
              <a:t>(produljena valjanost - 123. </a:t>
            </a:r>
            <a:r>
              <a:rPr lang="sl-SI" sz="2000" dirty="0" err="1">
                <a:solidFill>
                  <a:srgbClr val="FF0000"/>
                </a:solidFill>
                <a:cs typeface="Arial" panose="020B0604020202020204" pitchFamily="34" charset="0"/>
              </a:rPr>
              <a:t>članak</a:t>
            </a:r>
            <a:r>
              <a:rPr lang="sl-SI" sz="2000" dirty="0">
                <a:solidFill>
                  <a:srgbClr val="FF0000"/>
                </a:solidFill>
                <a:cs typeface="Arial" panose="020B0604020202020204" pitchFamily="34" charset="0"/>
              </a:rPr>
              <a:t> GZ)</a:t>
            </a:r>
            <a:endParaRPr lang="sl-SI" sz="2000" b="1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sz="1000" dirty="0"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hr-HR" sz="2400" dirty="0"/>
              <a:t>uređuje osnovne mjere za zaštitu od požara u zgradama:</a:t>
            </a:r>
          </a:p>
          <a:p>
            <a:pPr lvl="0"/>
            <a:r>
              <a:rPr lang="hr-HR" sz="2400" dirty="0"/>
              <a:t>sprečavanje širenja požara na susjedne objekte,</a:t>
            </a:r>
          </a:p>
          <a:p>
            <a:pPr lvl="0"/>
            <a:r>
              <a:rPr lang="hr-HR" sz="2400" dirty="0"/>
              <a:t>nosivost konstrukcije i širenje požara po zgradama,</a:t>
            </a:r>
          </a:p>
          <a:p>
            <a:pPr lvl="0"/>
            <a:r>
              <a:rPr lang="hr-HR" sz="2400" dirty="0"/>
              <a:t>evakuacijski putevi i sustavi dojave požara i alarma,</a:t>
            </a:r>
          </a:p>
          <a:p>
            <a:pPr lvl="0"/>
            <a:r>
              <a:rPr lang="hr-HR" sz="2400" dirty="0"/>
              <a:t>uređaji i opskrba s vodom za gašenje i pristup vatrogascima.</a:t>
            </a:r>
          </a:p>
        </p:txBody>
      </p:sp>
      <p:sp>
        <p:nvSpPr>
          <p:cNvPr id="13315" name="Rectangle 10">
            <a:extLst>
              <a:ext uri="{FF2B5EF4-FFF2-40B4-BE49-F238E27FC236}">
                <a16:creationId xmlns:a16="http://schemas.microsoft.com/office/drawing/2014/main" id="{4F04207E-FA10-4275-BF69-1C1E7588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13318" name="Slika 7">
            <a:extLst>
              <a:ext uri="{FF2B5EF4-FFF2-40B4-BE49-F238E27FC236}">
                <a16:creationId xmlns:a16="http://schemas.microsoft.com/office/drawing/2014/main" id="{5E7CDFD9-9B69-4D86-8908-8D3A01612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0" t="15556" r="21452" b="16464"/>
          <a:stretch>
            <a:fillRect/>
          </a:stretch>
        </p:blipFill>
        <p:spPr bwMode="auto">
          <a:xfrm>
            <a:off x="8462963" y="5494338"/>
            <a:ext cx="6794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31A6386-89CD-4B51-B143-8275A6A4EEB9}"/>
              </a:ext>
            </a:extLst>
          </p:cNvPr>
          <p:cNvSpPr txBox="1">
            <a:spLocks noChangeArrowheads="1"/>
          </p:cNvSpPr>
          <p:nvPr/>
        </p:nvSpPr>
        <p:spPr>
          <a:xfrm>
            <a:off x="107950" y="100013"/>
            <a:ext cx="8208963" cy="665162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sl-SI" sz="40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Osnove projektiranja zaštite od požara</a:t>
            </a:r>
            <a:endParaRPr lang="sl-SI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značba mesta noge 1">
            <a:extLst>
              <a:ext uri="{FF2B5EF4-FFF2-40B4-BE49-F238E27FC236}">
                <a16:creationId xmlns:a16="http://schemas.microsoft.com/office/drawing/2014/main" id="{C4F0E68B-DD23-43EE-9257-4B65A72DD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 rot="16200000">
            <a:off x="6772275" y="3233738"/>
            <a:ext cx="39973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Stručna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sl-SI" altLang="x-none" sz="1200" dirty="0" err="1">
                <a:solidFill>
                  <a:schemeClr val="bg2"/>
                </a:solidFill>
                <a:latin typeface="Arial" panose="020B0604020202020204" pitchFamily="34" charset="0"/>
              </a:rPr>
              <a:t>konferencija</a:t>
            </a:r>
            <a:r>
              <a:rPr lang="sl-SI" altLang="x-none" sz="1200" dirty="0">
                <a:solidFill>
                  <a:schemeClr val="bg2"/>
                </a:solidFill>
                <a:latin typeface="Arial" panose="020B0604020202020204" pitchFamily="34" charset="0"/>
              </a:rPr>
              <a:t> ZIRS, 12. 12. 2019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9A2420398CDE4682A04909A5FBAF64" ma:contentTypeVersion="11" ma:contentTypeDescription="Ustvari nov dokument." ma:contentTypeScope="" ma:versionID="2f9c6d4ea3f952ecd7bb62756bbcfcbe">
  <xsd:schema xmlns:xsd="http://www.w3.org/2001/XMLSchema" xmlns:xs="http://www.w3.org/2001/XMLSchema" xmlns:p="http://schemas.microsoft.com/office/2006/metadata/properties" xmlns:ns3="6975afa3-8e75-4898-a31c-b0dc0488e7a2" xmlns:ns4="0a733a07-985d-4642-b238-65e367b13710" targetNamespace="http://schemas.microsoft.com/office/2006/metadata/properties" ma:root="true" ma:fieldsID="81e341c43fe17115b3240ba140bc79b7" ns3:_="" ns4:_="">
    <xsd:import namespace="6975afa3-8e75-4898-a31c-b0dc0488e7a2"/>
    <xsd:import namespace="0a733a07-985d-4642-b238-65e367b137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5afa3-8e75-4898-a31c-b0dc0488e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33a07-985d-4642-b238-65e367b1371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350A81-CE19-4C6B-A9A5-C73B362965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8FA72C-BF4E-4E27-AAF8-7057E2738AB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a733a07-985d-4642-b238-65e367b13710"/>
    <ds:schemaRef ds:uri="http://schemas.microsoft.com/office/2006/metadata/properties"/>
    <ds:schemaRef ds:uri="http://purl.org/dc/terms/"/>
    <ds:schemaRef ds:uri="http://schemas.openxmlformats.org/package/2006/metadata/core-properties"/>
    <ds:schemaRef ds:uri="6975afa3-8e75-4898-a31c-b0dc0488e7a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B83198-3177-443E-B85E-78B131E60C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75afa3-8e75-4898-a31c-b0dc0488e7a2"/>
    <ds:schemaRef ds:uri="0a733a07-985d-4642-b238-65e367b137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33333</TotalTime>
  <Words>1121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Courier New</vt:lpstr>
      <vt:lpstr>Tahoma</vt:lpstr>
      <vt:lpstr>Wingdings</vt:lpstr>
      <vt:lpstr>Adjacency</vt:lpstr>
      <vt:lpstr>PowerPoint Presentation</vt:lpstr>
      <vt:lpstr>26 godina SZPV</vt:lpstr>
      <vt:lpstr>SZPV</vt:lpstr>
      <vt:lpstr>Glavne aktivnosti SZPV-a</vt:lpstr>
      <vt:lpstr>Tehničke smjernice</vt:lpstr>
      <vt:lpstr>Tehnička smjernica u propisu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 Gris</dc:creator>
  <cp:lastModifiedBy>Juraj	Vdović</cp:lastModifiedBy>
  <cp:revision>227</cp:revision>
  <cp:lastPrinted>2019-12-02T07:48:48Z</cp:lastPrinted>
  <dcterms:created xsi:type="dcterms:W3CDTF">2002-10-09T10:59:06Z</dcterms:created>
  <dcterms:modified xsi:type="dcterms:W3CDTF">2019-12-11T08:21:43Z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0x010100F09A2420398CDE4682A04909A5FBAF64</vt:lpwstr>
  </property>
</Properties>
</file>