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98" r:id="rId3"/>
    <p:sldMasterId id="2147483735" r:id="rId4"/>
  </p:sldMasterIdLst>
  <p:notesMasterIdLst>
    <p:notesMasterId r:id="rId21"/>
  </p:notesMasterIdLst>
  <p:sldIdLst>
    <p:sldId id="259" r:id="rId5"/>
    <p:sldId id="260" r:id="rId6"/>
    <p:sldId id="270" r:id="rId7"/>
    <p:sldId id="261" r:id="rId8"/>
    <p:sldId id="257" r:id="rId9"/>
    <p:sldId id="267" r:id="rId10"/>
    <p:sldId id="266" r:id="rId11"/>
    <p:sldId id="263" r:id="rId12"/>
    <p:sldId id="264" r:id="rId13"/>
    <p:sldId id="273" r:id="rId14"/>
    <p:sldId id="276" r:id="rId15"/>
    <p:sldId id="281" r:id="rId16"/>
    <p:sldId id="280" r:id="rId17"/>
    <p:sldId id="282" r:id="rId18"/>
    <p:sldId id="275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93A323-F360-4645-87CD-BFC972A51B1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6DA11A-E6C2-4596-86A0-33F07BE4CDA0}">
      <dgm:prSet phldrT="[Text]"/>
      <dgm:spPr/>
      <dgm:t>
        <a:bodyPr/>
        <a:lstStyle/>
        <a:p>
          <a:r>
            <a:rPr lang="hr-HR" dirty="0"/>
            <a:t>Donacija organa i transplantacija</a:t>
          </a:r>
          <a:endParaRPr lang="en-US" dirty="0"/>
        </a:p>
      </dgm:t>
    </dgm:pt>
    <dgm:pt modelId="{8BC66A9B-2E43-4749-8442-CCD68F07152E}" type="parTrans" cxnId="{9AC41C50-E66A-49C5-8132-9CAD15615C6B}">
      <dgm:prSet/>
      <dgm:spPr/>
      <dgm:t>
        <a:bodyPr/>
        <a:lstStyle/>
        <a:p>
          <a:endParaRPr lang="en-US"/>
        </a:p>
      </dgm:t>
    </dgm:pt>
    <dgm:pt modelId="{AA960F00-1C56-41D0-BD3C-9A859FF23E6F}" type="sibTrans" cxnId="{9AC41C50-E66A-49C5-8132-9CAD15615C6B}">
      <dgm:prSet/>
      <dgm:spPr/>
      <dgm:t>
        <a:bodyPr/>
        <a:lstStyle/>
        <a:p>
          <a:endParaRPr lang="en-US"/>
        </a:p>
      </dgm:t>
    </dgm:pt>
    <dgm:pt modelId="{A89690AF-87CC-4C33-8900-6ACC21C80733}">
      <dgm:prSet phldrT="[Text]"/>
      <dgm:spPr/>
      <dgm:t>
        <a:bodyPr/>
        <a:lstStyle/>
        <a:p>
          <a:r>
            <a:rPr lang="hr-HR" dirty="0"/>
            <a:t>Call for Common Approach</a:t>
          </a:r>
          <a:endParaRPr lang="en-US" dirty="0"/>
        </a:p>
      </dgm:t>
    </dgm:pt>
    <dgm:pt modelId="{9D9B6036-1BCA-4A78-B112-D470E7E3D5CA}" type="parTrans" cxnId="{53E42CE2-E592-473B-89F6-B771C516875C}">
      <dgm:prSet/>
      <dgm:spPr/>
      <dgm:t>
        <a:bodyPr/>
        <a:lstStyle/>
        <a:p>
          <a:endParaRPr lang="en-US"/>
        </a:p>
      </dgm:t>
    </dgm:pt>
    <dgm:pt modelId="{4A1475AB-44AB-4021-86DA-AAFF5AACCEC4}" type="sibTrans" cxnId="{53E42CE2-E592-473B-89F6-B771C516875C}">
      <dgm:prSet/>
      <dgm:spPr/>
      <dgm:t>
        <a:bodyPr/>
        <a:lstStyle/>
        <a:p>
          <a:endParaRPr lang="en-US"/>
        </a:p>
      </dgm:t>
    </dgm:pt>
    <dgm:pt modelId="{4E37D521-94C5-4CD0-9ED2-71E63B7E2FF7}">
      <dgm:prSet phldrT="[Text]"/>
      <dgm:spPr/>
      <dgm:t>
        <a:bodyPr/>
        <a:lstStyle/>
        <a:p>
          <a:r>
            <a:rPr lang="hr-HR" dirty="0"/>
            <a:t>Cjeloživotna zdravstvena skrb</a:t>
          </a:r>
          <a:endParaRPr lang="en-US" dirty="0"/>
        </a:p>
      </dgm:t>
    </dgm:pt>
    <dgm:pt modelId="{73EBBA21-ED43-4CBC-BD4E-FA8833027D04}" type="parTrans" cxnId="{B5EFD19C-AA9C-4B35-9469-5B5E67D4FBAA}">
      <dgm:prSet/>
      <dgm:spPr/>
      <dgm:t>
        <a:bodyPr/>
        <a:lstStyle/>
        <a:p>
          <a:endParaRPr lang="en-US"/>
        </a:p>
      </dgm:t>
    </dgm:pt>
    <dgm:pt modelId="{406C2748-340C-4ED4-9A11-15BCEBB6BEEB}" type="sibTrans" cxnId="{B5EFD19C-AA9C-4B35-9469-5B5E67D4FBAA}">
      <dgm:prSet/>
      <dgm:spPr/>
      <dgm:t>
        <a:bodyPr/>
        <a:lstStyle/>
        <a:p>
          <a:endParaRPr lang="en-US"/>
        </a:p>
      </dgm:t>
    </dgm:pt>
    <dgm:pt modelId="{FE20C4D5-A5CE-4E4A-B653-09E4846A31A4}">
      <dgm:prSet phldrT="[Text]"/>
      <dgm:spPr/>
      <dgm:t>
        <a:bodyPr/>
        <a:lstStyle/>
        <a:p>
          <a:r>
            <a:rPr lang="hr-HR" dirty="0"/>
            <a:t>Actionable health data towards social solidarity through digital health</a:t>
          </a:r>
          <a:endParaRPr lang="en-US" dirty="0"/>
        </a:p>
      </dgm:t>
    </dgm:pt>
    <dgm:pt modelId="{94B88BC8-3F9E-4706-9571-466ED9648222}" type="parTrans" cxnId="{99A2599C-4B61-4964-A869-A8FF7C999BD7}">
      <dgm:prSet/>
      <dgm:spPr/>
      <dgm:t>
        <a:bodyPr/>
        <a:lstStyle/>
        <a:p>
          <a:endParaRPr lang="en-US"/>
        </a:p>
      </dgm:t>
    </dgm:pt>
    <dgm:pt modelId="{66A5B624-232D-452B-A922-9E9D536D6D9F}" type="sibTrans" cxnId="{99A2599C-4B61-4964-A869-A8FF7C999BD7}">
      <dgm:prSet/>
      <dgm:spPr/>
      <dgm:t>
        <a:bodyPr/>
        <a:lstStyle/>
        <a:p>
          <a:endParaRPr lang="en-US"/>
        </a:p>
      </dgm:t>
    </dgm:pt>
    <dgm:pt modelId="{72E18278-AE5E-4FDA-9B2B-0A5DD065F2D1}">
      <dgm:prSet phldrT="[Text]"/>
      <dgm:spPr/>
      <dgm:t>
        <a:bodyPr/>
        <a:lstStyle/>
        <a:p>
          <a:r>
            <a:rPr lang="hr-HR" dirty="0"/>
            <a:t>Cancer control in EU: current state and proposals for improvement</a:t>
          </a:r>
          <a:endParaRPr lang="en-US" dirty="0"/>
        </a:p>
      </dgm:t>
    </dgm:pt>
    <dgm:pt modelId="{265006A0-3B65-405C-BED5-A908483F6667}" type="parTrans" cxnId="{2A2E897C-A00A-4CCB-92C7-469FEDAB3DAF}">
      <dgm:prSet/>
      <dgm:spPr/>
      <dgm:t>
        <a:bodyPr/>
        <a:lstStyle/>
        <a:p>
          <a:endParaRPr lang="en-US"/>
        </a:p>
      </dgm:t>
    </dgm:pt>
    <dgm:pt modelId="{F095C823-21F6-41C6-B16C-99F6029825EF}" type="sibTrans" cxnId="{2A2E897C-A00A-4CCB-92C7-469FEDAB3DAF}">
      <dgm:prSet/>
      <dgm:spPr/>
      <dgm:t>
        <a:bodyPr/>
        <a:lstStyle/>
        <a:p>
          <a:endParaRPr lang="en-US"/>
        </a:p>
      </dgm:t>
    </dgm:pt>
    <dgm:pt modelId="{D8F41FE4-0AA7-4B04-B2FF-F89BBDAA7F74}">
      <dgm:prSet phldrT="[Text]"/>
      <dgm:spPr/>
      <dgm:t>
        <a:bodyPr/>
        <a:lstStyle/>
        <a:p>
          <a:r>
            <a:rPr lang="hr-HR" dirty="0"/>
            <a:t>Challenges of population ageing</a:t>
          </a:r>
          <a:endParaRPr lang="en-US" dirty="0"/>
        </a:p>
      </dgm:t>
    </dgm:pt>
    <dgm:pt modelId="{AF30C0D6-282B-4527-A529-DD40800C8577}" type="parTrans" cxnId="{A97D7ECC-AD5B-4561-B15E-CC0D9300C7B5}">
      <dgm:prSet/>
      <dgm:spPr/>
      <dgm:t>
        <a:bodyPr/>
        <a:lstStyle/>
        <a:p>
          <a:endParaRPr lang="en-US"/>
        </a:p>
      </dgm:t>
    </dgm:pt>
    <dgm:pt modelId="{9DB128C5-EA4B-443A-B795-DEF219B02992}" type="sibTrans" cxnId="{A97D7ECC-AD5B-4561-B15E-CC0D9300C7B5}">
      <dgm:prSet/>
      <dgm:spPr/>
      <dgm:t>
        <a:bodyPr/>
        <a:lstStyle/>
        <a:p>
          <a:endParaRPr lang="en-US"/>
        </a:p>
      </dgm:t>
    </dgm:pt>
    <dgm:pt modelId="{D360F8C0-81D1-473D-AA1C-16008D5F81C0}">
      <dgm:prSet phldrT="[Text]"/>
      <dgm:spPr/>
      <dgm:t>
        <a:bodyPr/>
        <a:lstStyle/>
        <a:p>
          <a:r>
            <a:rPr lang="hr-HR" dirty="0"/>
            <a:t>(29.-30.4.2020.)</a:t>
          </a:r>
          <a:endParaRPr lang="en-US" dirty="0"/>
        </a:p>
      </dgm:t>
    </dgm:pt>
    <dgm:pt modelId="{F1103EDF-3F98-416E-9164-2101C07A8512}" type="parTrans" cxnId="{3CAFDC38-EC79-45F5-B63C-3174450E556C}">
      <dgm:prSet/>
      <dgm:spPr/>
      <dgm:t>
        <a:bodyPr/>
        <a:lstStyle/>
        <a:p>
          <a:endParaRPr lang="en-US"/>
        </a:p>
      </dgm:t>
    </dgm:pt>
    <dgm:pt modelId="{156EDB87-5573-4157-92ED-90BE928223D9}" type="sibTrans" cxnId="{3CAFDC38-EC79-45F5-B63C-3174450E556C}">
      <dgm:prSet/>
      <dgm:spPr/>
      <dgm:t>
        <a:bodyPr/>
        <a:lstStyle/>
        <a:p>
          <a:endParaRPr lang="en-US"/>
        </a:p>
      </dgm:t>
    </dgm:pt>
    <dgm:pt modelId="{CDA6EA31-2683-4FDD-A3C4-E6EC148EC409}">
      <dgm:prSet phldrT="[Text]"/>
      <dgm:spPr/>
      <dgm:t>
        <a:bodyPr/>
        <a:lstStyle/>
        <a:p>
          <a:r>
            <a:rPr lang="hr-HR" dirty="0"/>
            <a:t>(15.-17.4.2020.)</a:t>
          </a:r>
          <a:endParaRPr lang="en-US" dirty="0"/>
        </a:p>
      </dgm:t>
    </dgm:pt>
    <dgm:pt modelId="{4D9962F3-481C-480A-AABF-F938F20DC778}" type="parTrans" cxnId="{E852890B-9A01-4D29-A3EE-12DE2EDAC503}">
      <dgm:prSet/>
      <dgm:spPr/>
      <dgm:t>
        <a:bodyPr/>
        <a:lstStyle/>
        <a:p>
          <a:endParaRPr lang="en-US"/>
        </a:p>
      </dgm:t>
    </dgm:pt>
    <dgm:pt modelId="{7361CCC4-AE46-4EF8-B5D0-EA844538844D}" type="sibTrans" cxnId="{E852890B-9A01-4D29-A3EE-12DE2EDAC503}">
      <dgm:prSet/>
      <dgm:spPr/>
      <dgm:t>
        <a:bodyPr/>
        <a:lstStyle/>
        <a:p>
          <a:endParaRPr lang="en-US"/>
        </a:p>
      </dgm:t>
    </dgm:pt>
    <dgm:pt modelId="{527796A1-8B0A-40F8-9886-1116D5040389}">
      <dgm:prSet phldrT="[Text]"/>
      <dgm:spPr/>
      <dgm:t>
        <a:bodyPr/>
        <a:lstStyle/>
        <a:p>
          <a:r>
            <a:rPr lang="hr-HR" dirty="0"/>
            <a:t>(4.2.2020., 3.-4.3.2020.)</a:t>
          </a:r>
          <a:endParaRPr lang="en-US" dirty="0"/>
        </a:p>
      </dgm:t>
    </dgm:pt>
    <dgm:pt modelId="{7DD7A127-7596-4223-A0AA-69B627465333}" type="parTrans" cxnId="{5F943E13-27F9-4B13-A952-FEF15B4A8BB8}">
      <dgm:prSet/>
      <dgm:spPr/>
      <dgm:t>
        <a:bodyPr/>
        <a:lstStyle/>
        <a:p>
          <a:endParaRPr lang="en-US"/>
        </a:p>
      </dgm:t>
    </dgm:pt>
    <dgm:pt modelId="{A9AC35A4-56BE-43E7-9D13-BB4D85194F54}" type="sibTrans" cxnId="{5F943E13-27F9-4B13-A952-FEF15B4A8BB8}">
      <dgm:prSet/>
      <dgm:spPr/>
      <dgm:t>
        <a:bodyPr/>
        <a:lstStyle/>
        <a:p>
          <a:endParaRPr lang="en-US"/>
        </a:p>
      </dgm:t>
    </dgm:pt>
    <dgm:pt modelId="{B735062C-EB31-4D52-9BC3-6E7F39720AD5}">
      <dgm:prSet phldrT="[Text]"/>
      <dgm:spPr/>
      <dgm:t>
        <a:bodyPr/>
        <a:lstStyle/>
        <a:p>
          <a:r>
            <a:rPr lang="hr-HR" dirty="0"/>
            <a:t>(16-17. 3. 2020.)</a:t>
          </a:r>
          <a:endParaRPr lang="en-US" dirty="0"/>
        </a:p>
      </dgm:t>
    </dgm:pt>
    <dgm:pt modelId="{84A5A64E-0463-4D5D-937B-D68132609610}" type="parTrans" cxnId="{FE20EC5A-ABF1-47B6-B189-75FC4025D796}">
      <dgm:prSet/>
      <dgm:spPr/>
    </dgm:pt>
    <dgm:pt modelId="{29AFF69D-E9B5-4AEA-9A7C-1D0DC2A1F005}" type="sibTrans" cxnId="{FE20EC5A-ABF1-47B6-B189-75FC4025D796}">
      <dgm:prSet/>
      <dgm:spPr/>
    </dgm:pt>
    <dgm:pt modelId="{E3BABF30-28C1-4B9C-B2C1-54A697B574AA}" type="pres">
      <dgm:prSet presAssocID="{AC93A323-F360-4645-87CD-BFC972A51B19}" presName="Name0" presStyleCnt="0">
        <dgm:presLayoutVars>
          <dgm:dir/>
          <dgm:animLvl val="lvl"/>
          <dgm:resizeHandles val="exact"/>
        </dgm:presLayoutVars>
      </dgm:prSet>
      <dgm:spPr/>
    </dgm:pt>
    <dgm:pt modelId="{756D1757-8B93-49C5-900F-F06C2EBCE510}" type="pres">
      <dgm:prSet presAssocID="{BE6DA11A-E6C2-4596-86A0-33F07BE4CDA0}" presName="composite" presStyleCnt="0"/>
      <dgm:spPr/>
    </dgm:pt>
    <dgm:pt modelId="{D9CB7267-11BF-49FE-BE07-D43D38F40532}" type="pres">
      <dgm:prSet presAssocID="{BE6DA11A-E6C2-4596-86A0-33F07BE4CDA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EC8F37E-4745-40A0-85ED-908288402011}" type="pres">
      <dgm:prSet presAssocID="{BE6DA11A-E6C2-4596-86A0-33F07BE4CDA0}" presName="desTx" presStyleLbl="alignAccFollowNode1" presStyleIdx="0" presStyleCnt="2">
        <dgm:presLayoutVars>
          <dgm:bulletEnabled val="1"/>
        </dgm:presLayoutVars>
      </dgm:prSet>
      <dgm:spPr/>
    </dgm:pt>
    <dgm:pt modelId="{E32F829B-190A-46F6-B8CE-F351E6E68440}" type="pres">
      <dgm:prSet presAssocID="{AA960F00-1C56-41D0-BD3C-9A859FF23E6F}" presName="space" presStyleCnt="0"/>
      <dgm:spPr/>
    </dgm:pt>
    <dgm:pt modelId="{DBB56C37-5DCE-444E-9923-C70E1992E994}" type="pres">
      <dgm:prSet presAssocID="{4E37D521-94C5-4CD0-9ED2-71E63B7E2FF7}" presName="composite" presStyleCnt="0"/>
      <dgm:spPr/>
    </dgm:pt>
    <dgm:pt modelId="{455007C6-6831-400D-98A0-8F6D28DB6619}" type="pres">
      <dgm:prSet presAssocID="{4E37D521-94C5-4CD0-9ED2-71E63B7E2FF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6DE9BAC-B122-451B-9B76-AF7A6786DEBB}" type="pres">
      <dgm:prSet presAssocID="{4E37D521-94C5-4CD0-9ED2-71E63B7E2FF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1ACFB00-567B-4AFC-9F7A-CECB4A7E9B24}" type="presOf" srcId="{D8F41FE4-0AA7-4B04-B2FF-F89BBDAA7F74}" destId="{86DE9BAC-B122-451B-9B76-AF7A6786DEBB}" srcOrd="0" destOrd="4" presId="urn:microsoft.com/office/officeart/2005/8/layout/hList1"/>
    <dgm:cxn modelId="{C424D202-28F8-449A-9FAE-CB270773A1DA}" type="presOf" srcId="{FE20C4D5-A5CE-4E4A-B653-09E4846A31A4}" destId="{86DE9BAC-B122-451B-9B76-AF7A6786DEBB}" srcOrd="0" destOrd="0" presId="urn:microsoft.com/office/officeart/2005/8/layout/hList1"/>
    <dgm:cxn modelId="{F8515108-2273-49E5-A0FF-4387EFEE5FE4}" type="presOf" srcId="{B735062C-EB31-4D52-9BC3-6E7F39720AD5}" destId="{3EC8F37E-4745-40A0-85ED-908288402011}" srcOrd="0" destOrd="1" presId="urn:microsoft.com/office/officeart/2005/8/layout/hList1"/>
    <dgm:cxn modelId="{E852890B-9A01-4D29-A3EE-12DE2EDAC503}" srcId="{4E37D521-94C5-4CD0-9ED2-71E63B7E2FF7}" destId="{CDA6EA31-2683-4FDD-A3C4-E6EC148EC409}" srcOrd="1" destOrd="0" parTransId="{4D9962F3-481C-480A-AABF-F938F20DC778}" sibTransId="{7361CCC4-AE46-4EF8-B5D0-EA844538844D}"/>
    <dgm:cxn modelId="{88B7C10B-D943-4FC6-BD68-5E80D1F64BAC}" type="presOf" srcId="{A89690AF-87CC-4C33-8900-6ACC21C80733}" destId="{3EC8F37E-4745-40A0-85ED-908288402011}" srcOrd="0" destOrd="0" presId="urn:microsoft.com/office/officeart/2005/8/layout/hList1"/>
    <dgm:cxn modelId="{5F943E13-27F9-4B13-A952-FEF15B4A8BB8}" srcId="{4E37D521-94C5-4CD0-9ED2-71E63B7E2FF7}" destId="{527796A1-8B0A-40F8-9886-1116D5040389}" srcOrd="5" destOrd="0" parTransId="{7DD7A127-7596-4223-A0AA-69B627465333}" sibTransId="{A9AC35A4-56BE-43E7-9D13-BB4D85194F54}"/>
    <dgm:cxn modelId="{4F09EB19-0CE9-4975-8D3C-597C5A3C11D2}" type="presOf" srcId="{BE6DA11A-E6C2-4596-86A0-33F07BE4CDA0}" destId="{D9CB7267-11BF-49FE-BE07-D43D38F40532}" srcOrd="0" destOrd="0" presId="urn:microsoft.com/office/officeart/2005/8/layout/hList1"/>
    <dgm:cxn modelId="{15591D22-13E9-4C4D-BAD4-13473FAB204E}" type="presOf" srcId="{527796A1-8B0A-40F8-9886-1116D5040389}" destId="{86DE9BAC-B122-451B-9B76-AF7A6786DEBB}" srcOrd="0" destOrd="5" presId="urn:microsoft.com/office/officeart/2005/8/layout/hList1"/>
    <dgm:cxn modelId="{3CAFDC38-EC79-45F5-B63C-3174450E556C}" srcId="{4E37D521-94C5-4CD0-9ED2-71E63B7E2FF7}" destId="{D360F8C0-81D1-473D-AA1C-16008D5F81C0}" srcOrd="3" destOrd="0" parTransId="{F1103EDF-3F98-416E-9164-2101C07A8512}" sibTransId="{156EDB87-5573-4157-92ED-90BE928223D9}"/>
    <dgm:cxn modelId="{D7D90D3A-4CF2-4A9B-84C4-98F71FB8134A}" type="presOf" srcId="{4E37D521-94C5-4CD0-9ED2-71E63B7E2FF7}" destId="{455007C6-6831-400D-98A0-8F6D28DB6619}" srcOrd="0" destOrd="0" presId="urn:microsoft.com/office/officeart/2005/8/layout/hList1"/>
    <dgm:cxn modelId="{9A754742-0D60-45A8-A454-C02C3C282E6F}" type="presOf" srcId="{72E18278-AE5E-4FDA-9B2B-0A5DD065F2D1}" destId="{86DE9BAC-B122-451B-9B76-AF7A6786DEBB}" srcOrd="0" destOrd="2" presId="urn:microsoft.com/office/officeart/2005/8/layout/hList1"/>
    <dgm:cxn modelId="{9AC41C50-E66A-49C5-8132-9CAD15615C6B}" srcId="{AC93A323-F360-4645-87CD-BFC972A51B19}" destId="{BE6DA11A-E6C2-4596-86A0-33F07BE4CDA0}" srcOrd="0" destOrd="0" parTransId="{8BC66A9B-2E43-4749-8442-CCD68F07152E}" sibTransId="{AA960F00-1C56-41D0-BD3C-9A859FF23E6F}"/>
    <dgm:cxn modelId="{A25DE375-1C80-4EA3-9EA4-83EE47D074CE}" type="presOf" srcId="{CDA6EA31-2683-4FDD-A3C4-E6EC148EC409}" destId="{86DE9BAC-B122-451B-9B76-AF7A6786DEBB}" srcOrd="0" destOrd="1" presId="urn:microsoft.com/office/officeart/2005/8/layout/hList1"/>
    <dgm:cxn modelId="{FE20EC5A-ABF1-47B6-B189-75FC4025D796}" srcId="{BE6DA11A-E6C2-4596-86A0-33F07BE4CDA0}" destId="{B735062C-EB31-4D52-9BC3-6E7F39720AD5}" srcOrd="1" destOrd="0" parTransId="{84A5A64E-0463-4D5D-937B-D68132609610}" sibTransId="{29AFF69D-E9B5-4AEA-9A7C-1D0DC2A1F005}"/>
    <dgm:cxn modelId="{2A2E897C-A00A-4CCB-92C7-469FEDAB3DAF}" srcId="{4E37D521-94C5-4CD0-9ED2-71E63B7E2FF7}" destId="{72E18278-AE5E-4FDA-9B2B-0A5DD065F2D1}" srcOrd="2" destOrd="0" parTransId="{265006A0-3B65-405C-BED5-A908483F6667}" sibTransId="{F095C823-21F6-41C6-B16C-99F6029825EF}"/>
    <dgm:cxn modelId="{99A2599C-4B61-4964-A869-A8FF7C999BD7}" srcId="{4E37D521-94C5-4CD0-9ED2-71E63B7E2FF7}" destId="{FE20C4D5-A5CE-4E4A-B653-09E4846A31A4}" srcOrd="0" destOrd="0" parTransId="{94B88BC8-3F9E-4706-9571-466ED9648222}" sibTransId="{66A5B624-232D-452B-A922-9E9D536D6D9F}"/>
    <dgm:cxn modelId="{B5EFD19C-AA9C-4B35-9469-5B5E67D4FBAA}" srcId="{AC93A323-F360-4645-87CD-BFC972A51B19}" destId="{4E37D521-94C5-4CD0-9ED2-71E63B7E2FF7}" srcOrd="1" destOrd="0" parTransId="{73EBBA21-ED43-4CBC-BD4E-FA8833027D04}" sibTransId="{406C2748-340C-4ED4-9A11-15BCEBB6BEEB}"/>
    <dgm:cxn modelId="{9A9860B5-3AFE-4AB1-9DD1-EEBF505F452C}" type="presOf" srcId="{AC93A323-F360-4645-87CD-BFC972A51B19}" destId="{E3BABF30-28C1-4B9C-B2C1-54A697B574AA}" srcOrd="0" destOrd="0" presId="urn:microsoft.com/office/officeart/2005/8/layout/hList1"/>
    <dgm:cxn modelId="{A97D7ECC-AD5B-4561-B15E-CC0D9300C7B5}" srcId="{4E37D521-94C5-4CD0-9ED2-71E63B7E2FF7}" destId="{D8F41FE4-0AA7-4B04-B2FF-F89BBDAA7F74}" srcOrd="4" destOrd="0" parTransId="{AF30C0D6-282B-4527-A529-DD40800C8577}" sibTransId="{9DB128C5-EA4B-443A-B795-DEF219B02992}"/>
    <dgm:cxn modelId="{53E42CE2-E592-473B-89F6-B771C516875C}" srcId="{BE6DA11A-E6C2-4596-86A0-33F07BE4CDA0}" destId="{A89690AF-87CC-4C33-8900-6ACC21C80733}" srcOrd="0" destOrd="0" parTransId="{9D9B6036-1BCA-4A78-B112-D470E7E3D5CA}" sibTransId="{4A1475AB-44AB-4021-86DA-AAFF5AACCEC4}"/>
    <dgm:cxn modelId="{E8171EED-E23D-4E80-93FA-38F121E2009A}" type="presOf" srcId="{D360F8C0-81D1-473D-AA1C-16008D5F81C0}" destId="{86DE9BAC-B122-451B-9B76-AF7A6786DEBB}" srcOrd="0" destOrd="3" presId="urn:microsoft.com/office/officeart/2005/8/layout/hList1"/>
    <dgm:cxn modelId="{132FD8E3-1D61-4073-A3D6-F113D99CA7BA}" type="presParOf" srcId="{E3BABF30-28C1-4B9C-B2C1-54A697B574AA}" destId="{756D1757-8B93-49C5-900F-F06C2EBCE510}" srcOrd="0" destOrd="0" presId="urn:microsoft.com/office/officeart/2005/8/layout/hList1"/>
    <dgm:cxn modelId="{2A3B6DA4-A910-4CEE-9995-C217E8BE2881}" type="presParOf" srcId="{756D1757-8B93-49C5-900F-F06C2EBCE510}" destId="{D9CB7267-11BF-49FE-BE07-D43D38F40532}" srcOrd="0" destOrd="0" presId="urn:microsoft.com/office/officeart/2005/8/layout/hList1"/>
    <dgm:cxn modelId="{9FB46AF0-7B58-4DB5-8AE5-574C60148ECE}" type="presParOf" srcId="{756D1757-8B93-49C5-900F-F06C2EBCE510}" destId="{3EC8F37E-4745-40A0-85ED-908288402011}" srcOrd="1" destOrd="0" presId="urn:microsoft.com/office/officeart/2005/8/layout/hList1"/>
    <dgm:cxn modelId="{9171A4D8-D516-4779-91CC-7E39934F0B47}" type="presParOf" srcId="{E3BABF30-28C1-4B9C-B2C1-54A697B574AA}" destId="{E32F829B-190A-46F6-B8CE-F351E6E68440}" srcOrd="1" destOrd="0" presId="urn:microsoft.com/office/officeart/2005/8/layout/hList1"/>
    <dgm:cxn modelId="{811DC425-D1B0-4E1B-94C4-83E8078D4466}" type="presParOf" srcId="{E3BABF30-28C1-4B9C-B2C1-54A697B574AA}" destId="{DBB56C37-5DCE-444E-9923-C70E1992E994}" srcOrd="2" destOrd="0" presId="urn:microsoft.com/office/officeart/2005/8/layout/hList1"/>
    <dgm:cxn modelId="{826047A0-EF6F-471C-8234-EA10B5857D8E}" type="presParOf" srcId="{DBB56C37-5DCE-444E-9923-C70E1992E994}" destId="{455007C6-6831-400D-98A0-8F6D28DB6619}" srcOrd="0" destOrd="0" presId="urn:microsoft.com/office/officeart/2005/8/layout/hList1"/>
    <dgm:cxn modelId="{83693B46-8744-440E-B7BE-A379F33FFD95}" type="presParOf" srcId="{DBB56C37-5DCE-444E-9923-C70E1992E994}" destId="{86DE9BAC-B122-451B-9B76-AF7A6786DE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B7267-11BF-49FE-BE07-D43D38F40532}">
      <dsp:nvSpPr>
        <dsp:cNvPr id="0" name=""/>
        <dsp:cNvSpPr/>
      </dsp:nvSpPr>
      <dsp:spPr>
        <a:xfrm>
          <a:off x="41" y="153496"/>
          <a:ext cx="3986641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Donacija organa i transplantacija</a:t>
          </a:r>
          <a:endParaRPr lang="en-US" sz="2100" kern="1200" dirty="0"/>
        </a:p>
      </dsp:txBody>
      <dsp:txXfrm>
        <a:off x="41" y="153496"/>
        <a:ext cx="3986641" cy="604800"/>
      </dsp:txXfrm>
    </dsp:sp>
    <dsp:sp modelId="{3EC8F37E-4745-40A0-85ED-908288402011}">
      <dsp:nvSpPr>
        <dsp:cNvPr id="0" name=""/>
        <dsp:cNvSpPr/>
      </dsp:nvSpPr>
      <dsp:spPr>
        <a:xfrm>
          <a:off x="41" y="758296"/>
          <a:ext cx="3986641" cy="34587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100" kern="1200" dirty="0"/>
            <a:t>Call for Common Approach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100" kern="1200" dirty="0"/>
            <a:t>(16-17. 3. 2020.)</a:t>
          </a:r>
          <a:endParaRPr lang="en-US" sz="2100" kern="1200" dirty="0"/>
        </a:p>
      </dsp:txBody>
      <dsp:txXfrm>
        <a:off x="41" y="758296"/>
        <a:ext cx="3986641" cy="3458700"/>
      </dsp:txXfrm>
    </dsp:sp>
    <dsp:sp modelId="{455007C6-6831-400D-98A0-8F6D28DB6619}">
      <dsp:nvSpPr>
        <dsp:cNvPr id="0" name=""/>
        <dsp:cNvSpPr/>
      </dsp:nvSpPr>
      <dsp:spPr>
        <a:xfrm>
          <a:off x="4544813" y="153496"/>
          <a:ext cx="3986641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Cjeloživotna zdravstvena skrb</a:t>
          </a:r>
          <a:endParaRPr lang="en-US" sz="2100" kern="1200" dirty="0"/>
        </a:p>
      </dsp:txBody>
      <dsp:txXfrm>
        <a:off x="4544813" y="153496"/>
        <a:ext cx="3986641" cy="604800"/>
      </dsp:txXfrm>
    </dsp:sp>
    <dsp:sp modelId="{86DE9BAC-B122-451B-9B76-AF7A6786DEBB}">
      <dsp:nvSpPr>
        <dsp:cNvPr id="0" name=""/>
        <dsp:cNvSpPr/>
      </dsp:nvSpPr>
      <dsp:spPr>
        <a:xfrm>
          <a:off x="4544813" y="758296"/>
          <a:ext cx="3986641" cy="34587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100" kern="1200" dirty="0"/>
            <a:t>Actionable health data towards social solidarity through digital health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100" kern="1200" dirty="0"/>
            <a:t>(15.-17.4.2020.)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100" kern="1200" dirty="0"/>
            <a:t>Cancer control in EU: current state and proposals for improvement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100" kern="1200" dirty="0"/>
            <a:t>(29.-30.4.2020.)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100" kern="1200" dirty="0"/>
            <a:t>Challenges of population ageing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100" kern="1200" dirty="0"/>
            <a:t>(4.2.2020., 3.-4.3.2020.)</a:t>
          </a:r>
          <a:endParaRPr lang="en-US" sz="2100" kern="1200" dirty="0"/>
        </a:p>
      </dsp:txBody>
      <dsp:txXfrm>
        <a:off x="4544813" y="758296"/>
        <a:ext cx="3986641" cy="3458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7D25D-CA98-4639-8AF2-D71FB00BFB9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FB9AD-D446-48EA-8AE6-EDC03A38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3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6BE7F-8DDB-4505-852F-882304199DD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542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6BE7F-8DDB-4505-852F-882304199DD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415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F453-DAE0-4426-A1AD-6E3DA160F8D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5940-E022-40FC-B4DF-F486BAEA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F453-DAE0-4426-A1AD-6E3DA160F8D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5940-E022-40FC-B4DF-F486BAEA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8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F453-DAE0-4426-A1AD-6E3DA160F8D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5940-E022-40FC-B4DF-F486BAEA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61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ChangeArrowheads="1"/>
          </p:cNvSpPr>
          <p:nvPr/>
        </p:nvSpPr>
        <p:spPr bwMode="auto">
          <a:xfrm>
            <a:off x="1619251" y="6326188"/>
            <a:ext cx="9567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algn="just" eaLnBrk="1">
              <a:defRPr/>
            </a:pPr>
            <a:r>
              <a:rPr lang="en-US" altLang="en-US" sz="800">
                <a:solidFill>
                  <a:srgbClr val="A6A6A6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 / NASLOV PREZENTACIJE</a:t>
            </a:r>
          </a:p>
        </p:txBody>
      </p:sp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25" name="Tekst naslov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226" name="Tijelo razine jeda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6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E85159D9-706E-4C19-B792-5445701FBB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33430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12192000" cy="6859588"/>
            <a:chOff x="0" y="0"/>
            <a:chExt cx="9144000" cy="6859905"/>
          </a:xfrm>
        </p:grpSpPr>
        <p:pic>
          <p:nvPicPr>
            <p:cNvPr id="5" name="Picture 11" descr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895" y="0"/>
              <a:ext cx="5031105" cy="6859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6" name="Picture 9" descr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859405"/>
              <a:ext cx="8197851" cy="1458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30" name="Tekst naslova"/>
          <p:cNvSpPr txBox="1">
            <a:spLocks noGrp="1"/>
          </p:cNvSpPr>
          <p:nvPr>
            <p:ph type="title"/>
          </p:nvPr>
        </p:nvSpPr>
        <p:spPr>
          <a:xfrm>
            <a:off x="962659" y="4406901"/>
            <a:ext cx="10364048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31" name="Tijelo razine jedan…"/>
          <p:cNvSpPr txBox="1">
            <a:spLocks noGrp="1"/>
          </p:cNvSpPr>
          <p:nvPr>
            <p:ph type="body" sz="quarter" idx="1"/>
          </p:nvPr>
        </p:nvSpPr>
        <p:spPr>
          <a:xfrm>
            <a:off x="962659" y="2907030"/>
            <a:ext cx="10364048" cy="149987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000000"/>
                </a:solidFill>
              </a:defRPr>
            </a:lvl1pPr>
            <a:lvl2pPr marL="0" indent="0">
              <a:spcBef>
                <a:spcPts val="400"/>
              </a:spcBef>
              <a:buSzTx/>
              <a:buNone/>
              <a:defRPr sz="2000">
                <a:solidFill>
                  <a:srgbClr val="000000"/>
                </a:solidFill>
              </a:defRPr>
            </a:lvl2pPr>
            <a:lvl3pPr marL="0" indent="0">
              <a:spcBef>
                <a:spcPts val="400"/>
              </a:spcBef>
              <a:buSzTx/>
              <a:buNone/>
              <a:defRPr sz="2000">
                <a:solidFill>
                  <a:srgbClr val="000000"/>
                </a:solidFill>
              </a:defRPr>
            </a:lvl3pPr>
            <a:lvl4pPr marL="0" indent="0">
              <a:spcBef>
                <a:spcPts val="400"/>
              </a:spcBef>
              <a:buSzTx/>
              <a:buNone/>
              <a:defRPr sz="2000">
                <a:solidFill>
                  <a:srgbClr val="000000"/>
                </a:solidFill>
              </a:defRPr>
            </a:lvl4pPr>
            <a:lvl5pPr marL="0" indent="0">
              <a:spcBef>
                <a:spcPts val="400"/>
              </a:spcBef>
              <a:buSzTx/>
              <a:buNone/>
              <a:defRPr sz="2000">
                <a:solidFill>
                  <a:srgbClr val="000000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7" name="Broj slajda"/>
          <p:cNvSpPr txBox="1">
            <a:spLocks noGrp="1"/>
          </p:cNvSpPr>
          <p:nvPr>
            <p:ph type="sldNum" sz="quarter" idx="10"/>
          </p:nvPr>
        </p:nvSpPr>
        <p:spPr>
          <a:xfrm>
            <a:off x="8462528" y="6217853"/>
            <a:ext cx="275073" cy="276997"/>
          </a:xfrm>
        </p:spPr>
        <p:txBody>
          <a:bodyPr lIns="45719" tIns="45719" rIns="45719" bIns="45719"/>
          <a:lstStyle>
            <a:lvl1pPr algn="r" defTabSz="914400">
              <a:defRPr sz="1200" b="1">
                <a:solidFill>
                  <a:srgbClr val="C20D20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27D2F4A-75AE-4055-BECC-AFBC5BC4486B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8652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12192000" cy="6859588"/>
            <a:chOff x="0" y="0"/>
            <a:chExt cx="9144000" cy="6859905"/>
          </a:xfrm>
        </p:grpSpPr>
        <p:pic>
          <p:nvPicPr>
            <p:cNvPr id="5" name="Picture 11" descr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895" y="0"/>
              <a:ext cx="5031105" cy="6859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6" name="Picture 9" descr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859405"/>
              <a:ext cx="8197851" cy="1458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42" name="Tekst naslov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43" name="Tijelo razine jedan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628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>
                <a:solidFill>
                  <a:srgbClr val="000000"/>
                </a:solidFill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rgbClr val="000000"/>
                </a:solidFill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rgbClr val="000000"/>
                </a:solidFill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rgbClr val="000000"/>
                </a:solidFill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rgbClr val="000000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7" name="Broj slajda"/>
          <p:cNvSpPr txBox="1">
            <a:spLocks noGrp="1"/>
          </p:cNvSpPr>
          <p:nvPr>
            <p:ph type="sldNum" sz="quarter" idx="10"/>
          </p:nvPr>
        </p:nvSpPr>
        <p:spPr>
          <a:xfrm>
            <a:off x="8462528" y="6217853"/>
            <a:ext cx="275073" cy="276997"/>
          </a:xfrm>
        </p:spPr>
        <p:txBody>
          <a:bodyPr lIns="45719" tIns="45719" rIns="45719" bIns="45719"/>
          <a:lstStyle>
            <a:lvl1pPr algn="r" defTabSz="914400">
              <a:defRPr sz="1200" b="1">
                <a:solidFill>
                  <a:srgbClr val="C20D20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22BD048-FC58-4909-9FB6-5A4900EE56FF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69326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12192000" cy="6859588"/>
            <a:chOff x="0" y="0"/>
            <a:chExt cx="9144000" cy="6859905"/>
          </a:xfrm>
        </p:grpSpPr>
        <p:pic>
          <p:nvPicPr>
            <p:cNvPr id="5" name="Picture 11" descr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895" y="0"/>
              <a:ext cx="5031105" cy="6859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6" name="Picture 9" descr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859405"/>
              <a:ext cx="8197851" cy="1458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54" name="Tekst naslov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55" name="Tijelo razine jedan…"/>
          <p:cNvSpPr txBox="1">
            <a:spLocks noGrp="1"/>
          </p:cNvSpPr>
          <p:nvPr>
            <p:ph type="body" sz="quarter" idx="1"/>
          </p:nvPr>
        </p:nvSpPr>
        <p:spPr>
          <a:xfrm>
            <a:off x="609601" y="1534795"/>
            <a:ext cx="5387340" cy="64008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rgbClr val="000000"/>
                </a:solidFill>
              </a:defRPr>
            </a:lvl1pPr>
            <a:lvl2pPr marL="0" indent="0">
              <a:spcBef>
                <a:spcPts val="500"/>
              </a:spcBef>
              <a:buSzTx/>
              <a:buNone/>
              <a:defRPr sz="2400" b="1">
                <a:solidFill>
                  <a:srgbClr val="000000"/>
                </a:solidFill>
              </a:defRPr>
            </a:lvl2pPr>
            <a:lvl3pPr marL="0" indent="0">
              <a:spcBef>
                <a:spcPts val="500"/>
              </a:spcBef>
              <a:buSzTx/>
              <a:buNone/>
              <a:defRPr sz="2400" b="1">
                <a:solidFill>
                  <a:srgbClr val="000000"/>
                </a:solidFill>
              </a:defRPr>
            </a:lvl3pPr>
            <a:lvl4pPr marL="0" indent="0">
              <a:spcBef>
                <a:spcPts val="500"/>
              </a:spcBef>
              <a:buSzTx/>
              <a:buNone/>
              <a:defRPr sz="2400" b="1">
                <a:solidFill>
                  <a:srgbClr val="000000"/>
                </a:solidFill>
              </a:defRPr>
            </a:lvl4pPr>
            <a:lvl5pPr marL="0" indent="0">
              <a:spcBef>
                <a:spcPts val="500"/>
              </a:spcBef>
              <a:buSzTx/>
              <a:buNone/>
              <a:defRPr sz="2400" b="1">
                <a:solidFill>
                  <a:srgbClr val="000000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7" name="Broj slajda"/>
          <p:cNvSpPr txBox="1">
            <a:spLocks noGrp="1"/>
          </p:cNvSpPr>
          <p:nvPr>
            <p:ph type="sldNum" sz="quarter" idx="10"/>
          </p:nvPr>
        </p:nvSpPr>
        <p:spPr>
          <a:xfrm>
            <a:off x="8462528" y="6217853"/>
            <a:ext cx="275073" cy="276997"/>
          </a:xfrm>
        </p:spPr>
        <p:txBody>
          <a:bodyPr lIns="45719" tIns="45719" rIns="45719" bIns="45719"/>
          <a:lstStyle>
            <a:lvl1pPr algn="r" defTabSz="914400">
              <a:defRPr sz="1200" b="1">
                <a:solidFill>
                  <a:srgbClr val="C20D20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1DAE6E6-878A-4BF0-B02B-80211F97D9FF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04310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0"/>
            <a:ext cx="12192000" cy="6859588"/>
            <a:chOff x="0" y="0"/>
            <a:chExt cx="9144000" cy="6859905"/>
          </a:xfrm>
        </p:grpSpPr>
        <p:pic>
          <p:nvPicPr>
            <p:cNvPr id="4" name="Picture 11" descr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895" y="0"/>
              <a:ext cx="5031105" cy="6859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5" name="Picture 9" descr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859405"/>
              <a:ext cx="8197851" cy="1458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66" name="Tekst naslov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6" name="Broj slajda"/>
          <p:cNvSpPr txBox="1">
            <a:spLocks noGrp="1"/>
          </p:cNvSpPr>
          <p:nvPr>
            <p:ph type="sldNum" sz="quarter" idx="10"/>
          </p:nvPr>
        </p:nvSpPr>
        <p:spPr>
          <a:xfrm>
            <a:off x="8462528" y="6217853"/>
            <a:ext cx="275073" cy="276997"/>
          </a:xfrm>
        </p:spPr>
        <p:txBody>
          <a:bodyPr lIns="45719" tIns="45719" rIns="45719" bIns="45719"/>
          <a:lstStyle>
            <a:lvl1pPr algn="r" defTabSz="914400">
              <a:defRPr sz="1200" b="1">
                <a:solidFill>
                  <a:srgbClr val="C20D20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9754F5F-247A-4BB4-8675-576EC8A61CC3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9857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12192000" cy="6859588"/>
            <a:chOff x="0" y="0"/>
            <a:chExt cx="9144000" cy="6859905"/>
          </a:xfrm>
        </p:grpSpPr>
        <p:pic>
          <p:nvPicPr>
            <p:cNvPr id="3" name="Picture 11" descr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895" y="0"/>
              <a:ext cx="5031105" cy="6859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4" name="Picture 9" descr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859405"/>
              <a:ext cx="8197851" cy="1458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5" name="Broj slajda"/>
          <p:cNvSpPr txBox="1">
            <a:spLocks noGrp="1"/>
          </p:cNvSpPr>
          <p:nvPr>
            <p:ph type="sldNum" sz="quarter" idx="10"/>
          </p:nvPr>
        </p:nvSpPr>
        <p:spPr>
          <a:xfrm>
            <a:off x="8462528" y="6217853"/>
            <a:ext cx="275073" cy="276997"/>
          </a:xfrm>
        </p:spPr>
        <p:txBody>
          <a:bodyPr lIns="45719" tIns="45719" rIns="45719" bIns="45719"/>
          <a:lstStyle>
            <a:lvl1pPr algn="r" defTabSz="914400">
              <a:defRPr sz="1200" b="1">
                <a:solidFill>
                  <a:srgbClr val="C20D20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F6E9FA-9EBB-4D71-AFAA-D2C0EBF250FC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8904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12192000" cy="6859588"/>
            <a:chOff x="0" y="0"/>
            <a:chExt cx="9144000" cy="6859905"/>
          </a:xfrm>
        </p:grpSpPr>
        <p:pic>
          <p:nvPicPr>
            <p:cNvPr id="5" name="Picture 11" descr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895" y="0"/>
              <a:ext cx="5031105" cy="6859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6" name="Picture 9" descr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859405"/>
              <a:ext cx="8197851" cy="1458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87" name="Tekst naslova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50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88" name="Tijelo razine jedan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4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7" name="Broj slajda"/>
          <p:cNvSpPr txBox="1">
            <a:spLocks noGrp="1"/>
          </p:cNvSpPr>
          <p:nvPr>
            <p:ph type="sldNum" sz="quarter" idx="10"/>
          </p:nvPr>
        </p:nvSpPr>
        <p:spPr>
          <a:xfrm>
            <a:off x="8462528" y="6217853"/>
            <a:ext cx="275073" cy="276997"/>
          </a:xfrm>
        </p:spPr>
        <p:txBody>
          <a:bodyPr lIns="45719" tIns="45719" rIns="45719" bIns="45719"/>
          <a:lstStyle>
            <a:lvl1pPr algn="r" defTabSz="914400">
              <a:defRPr sz="1200" b="1">
                <a:solidFill>
                  <a:srgbClr val="C20D20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413B3BA-565E-484F-935A-38D98513F061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7301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0"/>
            <a:ext cx="12192000" cy="6859588"/>
            <a:chOff x="0" y="0"/>
            <a:chExt cx="9144000" cy="6859905"/>
          </a:xfrm>
        </p:grpSpPr>
        <p:pic>
          <p:nvPicPr>
            <p:cNvPr id="6" name="Picture 11" descr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895" y="0"/>
              <a:ext cx="5031105" cy="6859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7" name="Picture 9" descr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859405"/>
              <a:ext cx="8197851" cy="1458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99" name="Tekst naslova"/>
          <p:cNvSpPr txBox="1">
            <a:spLocks noGrp="1"/>
          </p:cNvSpPr>
          <p:nvPr>
            <p:ph type="title"/>
          </p:nvPr>
        </p:nvSpPr>
        <p:spPr>
          <a:xfrm>
            <a:off x="2390140" y="4800600"/>
            <a:ext cx="7315201" cy="567056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100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2390140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1" name="Tijelo razine jedan…"/>
          <p:cNvSpPr txBox="1">
            <a:spLocks noGrp="1"/>
          </p:cNvSpPr>
          <p:nvPr>
            <p:ph type="body" sz="quarter" idx="1"/>
          </p:nvPr>
        </p:nvSpPr>
        <p:spPr>
          <a:xfrm>
            <a:off x="2390140" y="5367021"/>
            <a:ext cx="7315201" cy="80518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rgbClr val="000000"/>
                </a:solidFill>
              </a:defRPr>
            </a:lvl1pPr>
            <a:lvl2pPr marL="0" indent="0">
              <a:spcBef>
                <a:spcPts val="300"/>
              </a:spcBef>
              <a:buSzTx/>
              <a:buNone/>
              <a:defRPr sz="1400">
                <a:solidFill>
                  <a:srgbClr val="000000"/>
                </a:solidFill>
              </a:defRPr>
            </a:lvl2pPr>
            <a:lvl3pPr marL="0" indent="0">
              <a:spcBef>
                <a:spcPts val="300"/>
              </a:spcBef>
              <a:buSzTx/>
              <a:buNone/>
              <a:defRPr sz="1400">
                <a:solidFill>
                  <a:srgbClr val="000000"/>
                </a:solidFill>
              </a:defRPr>
            </a:lvl3pPr>
            <a:lvl4pPr marL="0" indent="0">
              <a:spcBef>
                <a:spcPts val="300"/>
              </a:spcBef>
              <a:buSzTx/>
              <a:buNone/>
              <a:defRPr sz="1400">
                <a:solidFill>
                  <a:srgbClr val="000000"/>
                </a:solidFill>
              </a:defRPr>
            </a:lvl4pPr>
            <a:lvl5pPr marL="0" indent="0">
              <a:spcBef>
                <a:spcPts val="300"/>
              </a:spcBef>
              <a:buSzTx/>
              <a:buNone/>
              <a:defRPr sz="1400">
                <a:solidFill>
                  <a:srgbClr val="000000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8" name="Broj slajda"/>
          <p:cNvSpPr txBox="1">
            <a:spLocks noGrp="1"/>
          </p:cNvSpPr>
          <p:nvPr>
            <p:ph type="sldNum" sz="quarter" idx="14"/>
          </p:nvPr>
        </p:nvSpPr>
        <p:spPr>
          <a:xfrm>
            <a:off x="8462528" y="6217853"/>
            <a:ext cx="275073" cy="276997"/>
          </a:xfrm>
        </p:spPr>
        <p:txBody>
          <a:bodyPr lIns="45719" tIns="45719" rIns="45719" bIns="45719"/>
          <a:lstStyle>
            <a:lvl1pPr algn="r" defTabSz="914400">
              <a:defRPr sz="1200" b="1">
                <a:solidFill>
                  <a:srgbClr val="C20D20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09B927-50F8-4938-943B-4162B8319871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0995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F453-DAE0-4426-A1AD-6E3DA160F8D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5940-E022-40FC-B4DF-F486BAEA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27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3195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Picture 12" descr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85" y="0"/>
            <a:ext cx="6707716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sp>
        <p:nvSpPr>
          <p:cNvPr id="112" name="Tekst naslova"/>
          <p:cNvSpPr txBox="1">
            <a:spLocks noGrp="1"/>
          </p:cNvSpPr>
          <p:nvPr>
            <p:ph type="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113" name="Tijelo razine jedan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>
                <a:solidFill>
                  <a:srgbClr val="FFFFFF"/>
                </a:solidFill>
              </a:defRPr>
            </a:lvl1pPr>
            <a:lvl2pPr marL="0" indent="0" algn="ctr">
              <a:buSzTx/>
              <a:buNone/>
              <a:defRPr>
                <a:solidFill>
                  <a:srgbClr val="FFFFFF"/>
                </a:solidFill>
              </a:defRPr>
            </a:lvl2pPr>
            <a:lvl3pPr marL="0" indent="0" algn="ctr">
              <a:buSzTx/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buSzTx/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7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F15B17D-5207-4BD5-83E5-C53877DD1943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0229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kst naslov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naslova</a:t>
            </a:r>
          </a:p>
        </p:txBody>
      </p:sp>
      <p:sp>
        <p:nvSpPr>
          <p:cNvPr id="122" name="Tijelo razine jeda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4" name="Broj slajda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4A44227-FBD0-44F6-9FBC-EF3C2E3BAF9F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0829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3195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Picture 12" descr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85" y="0"/>
            <a:ext cx="6707716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sp>
        <p:nvSpPr>
          <p:cNvPr id="133" name="Tekst naslova"/>
          <p:cNvSpPr txBox="1">
            <a:spLocks noGrp="1"/>
          </p:cNvSpPr>
          <p:nvPr>
            <p:ph type="title"/>
          </p:nvPr>
        </p:nvSpPr>
        <p:spPr>
          <a:xfrm>
            <a:off x="962659" y="4406901"/>
            <a:ext cx="10364048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134" name="Tijelo razine jedan…"/>
          <p:cNvSpPr txBox="1">
            <a:spLocks noGrp="1"/>
          </p:cNvSpPr>
          <p:nvPr>
            <p:ph type="body" sz="quarter" idx="1"/>
          </p:nvPr>
        </p:nvSpPr>
        <p:spPr>
          <a:xfrm>
            <a:off x="962659" y="2907030"/>
            <a:ext cx="10364048" cy="149987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</a:defRPr>
            </a:lvl2pPr>
            <a:lvl3pPr marL="0" indent="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</a:defRPr>
            </a:lvl3pPr>
            <a:lvl4pPr marL="0" indent="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</a:defRPr>
            </a:lvl4pPr>
            <a:lvl5pPr marL="0" indent="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7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E6CA3FF-ABF4-436A-9A74-1829E8A9C83A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3466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3195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Picture 12" descr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85" y="0"/>
            <a:ext cx="6707716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sp>
        <p:nvSpPr>
          <p:cNvPr id="145" name="Tekst naslov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146" name="Tijelo razine jedan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628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>
                <a:solidFill>
                  <a:srgbClr val="FFFFFF"/>
                </a:solidFill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rgbClr val="FFFFFF"/>
                </a:solidFill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rgbClr val="FFFFFF"/>
                </a:solidFill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rgbClr val="FFFFFF"/>
                </a:solidFill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rgbClr val="FFFFFF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7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8F9A651-E56E-4914-A5A4-4C5CAC1FB276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14438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3195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Picture 12" descr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85" y="0"/>
            <a:ext cx="6707716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sp>
        <p:nvSpPr>
          <p:cNvPr id="157" name="Tekst naslov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158" name="Tijelo razine jedan…"/>
          <p:cNvSpPr txBox="1">
            <a:spLocks noGrp="1"/>
          </p:cNvSpPr>
          <p:nvPr>
            <p:ph type="body" sz="quarter" idx="1"/>
          </p:nvPr>
        </p:nvSpPr>
        <p:spPr>
          <a:xfrm>
            <a:off x="609601" y="1534795"/>
            <a:ext cx="5387340" cy="64008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</a:defRPr>
            </a:lvl1pPr>
            <a:lvl2pPr marL="0" indent="0"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</a:defRPr>
            </a:lvl2pPr>
            <a:lvl3pPr marL="0" indent="0"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</a:defRPr>
            </a:lvl3pPr>
            <a:lvl4pPr marL="0" indent="0"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</a:defRPr>
            </a:lvl4pPr>
            <a:lvl5pPr marL="0" indent="0"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7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E2754CB-1952-4085-8836-DA6EB64160F4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9687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3195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" name="Picture 12" descr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85" y="0"/>
            <a:ext cx="6707716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sp>
        <p:nvSpPr>
          <p:cNvPr id="169" name="Tekst naslov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6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ED7EFD2-6EFE-4078-985D-E7F477A5182E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3449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3195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" name="Picture 12" descr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85" y="0"/>
            <a:ext cx="6707716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sp>
        <p:nvSpPr>
          <p:cNvPr id="5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63A6BD9-E0E2-4328-8BB5-07B9EC0EAEA6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2207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3195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Picture 12" descr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85" y="0"/>
            <a:ext cx="6707716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sp>
        <p:nvSpPr>
          <p:cNvPr id="190" name="Tekst naslova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50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191" name="Tijelo razine jedan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4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7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C423B3-A306-4C5F-A382-5755A8FFF438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30952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3195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Picture 12" descr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85" y="0"/>
            <a:ext cx="6707716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sp>
        <p:nvSpPr>
          <p:cNvPr id="202" name="Tekst naslova"/>
          <p:cNvSpPr txBox="1">
            <a:spLocks noGrp="1"/>
          </p:cNvSpPr>
          <p:nvPr>
            <p:ph type="title"/>
          </p:nvPr>
        </p:nvSpPr>
        <p:spPr>
          <a:xfrm>
            <a:off x="2390140" y="4800600"/>
            <a:ext cx="7315201" cy="567056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20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2390140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204" name="Tijelo razine jedan…"/>
          <p:cNvSpPr txBox="1">
            <a:spLocks noGrp="1"/>
          </p:cNvSpPr>
          <p:nvPr>
            <p:ph type="body" sz="quarter" idx="1"/>
          </p:nvPr>
        </p:nvSpPr>
        <p:spPr>
          <a:xfrm>
            <a:off x="2390140" y="5367021"/>
            <a:ext cx="7315201" cy="80518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</a:defRPr>
            </a:lvl2pPr>
            <a:lvl3pPr marL="0" indent="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</a:defRPr>
            </a:lvl3pPr>
            <a:lvl4pPr marL="0" indent="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</a:defRPr>
            </a:lvl4pPr>
            <a:lvl5pPr marL="0" indent="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8" name="Broj slajda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A2B19A6-3714-4325-BDEF-A9E59B5F408D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21827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ChangeArrowheads="1"/>
          </p:cNvSpPr>
          <p:nvPr/>
        </p:nvSpPr>
        <p:spPr bwMode="auto">
          <a:xfrm>
            <a:off x="1619251" y="6326188"/>
            <a:ext cx="9567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 / NASLOV PREZENTACIJE</a:t>
            </a:r>
          </a:p>
        </p:txBody>
      </p:sp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14" name="Tekst naslova"/>
          <p:cNvSpPr txBox="1">
            <a:spLocks noGrp="1"/>
          </p:cNvSpPr>
          <p:nvPr>
            <p:ph type="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215" name="Tijelo razine jedan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>
                <a:solidFill>
                  <a:srgbClr val="000000"/>
                </a:solidFill>
              </a:defRPr>
            </a:lvl1pPr>
            <a:lvl2pPr marL="0" indent="0" algn="ctr">
              <a:buSzTx/>
              <a:buNone/>
              <a:defRPr>
                <a:solidFill>
                  <a:srgbClr val="000000"/>
                </a:solidFill>
              </a:defRPr>
            </a:lvl2pPr>
            <a:lvl3pPr marL="0" indent="0" algn="ctr">
              <a:buSzTx/>
              <a:buNone/>
              <a:defRPr>
                <a:solidFill>
                  <a:srgbClr val="000000"/>
                </a:solidFill>
              </a:defRPr>
            </a:lvl3pPr>
            <a:lvl4pPr marL="0" indent="0" algn="ctr">
              <a:buSzTx/>
              <a:buNone/>
              <a:defRPr>
                <a:solidFill>
                  <a:srgbClr val="000000"/>
                </a:solidFill>
              </a:defRPr>
            </a:lvl4pPr>
            <a:lvl5pPr marL="0" indent="0" algn="ctr">
              <a:buSzTx/>
              <a:buNone/>
              <a:defRPr>
                <a:solidFill>
                  <a:srgbClr val="000000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6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A446C8-65FD-45D5-AF32-EDF3515B0987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1838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F453-DAE0-4426-A1AD-6E3DA160F8D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5940-E022-40FC-B4DF-F486BAEA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92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ChangeArrowheads="1"/>
          </p:cNvSpPr>
          <p:nvPr/>
        </p:nvSpPr>
        <p:spPr bwMode="auto">
          <a:xfrm>
            <a:off x="1619251" y="6326188"/>
            <a:ext cx="9567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 / NASLOV PREZENTACIJE</a:t>
            </a:r>
          </a:p>
        </p:txBody>
      </p:sp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25" name="Tekst naslov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226" name="Tijelo razine jeda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6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5159D9-706E-4C19-B792-5445701FBB8C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8290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ChangeArrowheads="1"/>
          </p:cNvSpPr>
          <p:nvPr/>
        </p:nvSpPr>
        <p:spPr bwMode="auto">
          <a:xfrm>
            <a:off x="1619251" y="6326188"/>
            <a:ext cx="9567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 / NASLOV PREZENTACIJE</a:t>
            </a:r>
          </a:p>
        </p:txBody>
      </p:sp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36" name="Tekst naslova"/>
          <p:cNvSpPr txBox="1">
            <a:spLocks noGrp="1"/>
          </p:cNvSpPr>
          <p:nvPr>
            <p:ph type="title"/>
          </p:nvPr>
        </p:nvSpPr>
        <p:spPr>
          <a:xfrm>
            <a:off x="962659" y="4406901"/>
            <a:ext cx="10364048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237" name="Tijelo razine jedan…"/>
          <p:cNvSpPr txBox="1">
            <a:spLocks noGrp="1"/>
          </p:cNvSpPr>
          <p:nvPr>
            <p:ph type="body" sz="quarter" idx="1"/>
          </p:nvPr>
        </p:nvSpPr>
        <p:spPr>
          <a:xfrm>
            <a:off x="962659" y="2907030"/>
            <a:ext cx="10364048" cy="149987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000000"/>
                </a:solidFill>
              </a:defRPr>
            </a:lvl1pPr>
            <a:lvl2pPr marL="0" indent="0">
              <a:spcBef>
                <a:spcPts val="400"/>
              </a:spcBef>
              <a:buSzTx/>
              <a:buNone/>
              <a:defRPr sz="2000">
                <a:solidFill>
                  <a:srgbClr val="000000"/>
                </a:solidFill>
              </a:defRPr>
            </a:lvl2pPr>
            <a:lvl3pPr marL="0" indent="0">
              <a:spcBef>
                <a:spcPts val="400"/>
              </a:spcBef>
              <a:buSzTx/>
              <a:buNone/>
              <a:defRPr sz="2000">
                <a:solidFill>
                  <a:srgbClr val="000000"/>
                </a:solidFill>
              </a:defRPr>
            </a:lvl3pPr>
            <a:lvl4pPr marL="0" indent="0">
              <a:spcBef>
                <a:spcPts val="400"/>
              </a:spcBef>
              <a:buSzTx/>
              <a:buNone/>
              <a:defRPr sz="2000">
                <a:solidFill>
                  <a:srgbClr val="000000"/>
                </a:solidFill>
              </a:defRPr>
            </a:lvl4pPr>
            <a:lvl5pPr marL="0" indent="0">
              <a:spcBef>
                <a:spcPts val="400"/>
              </a:spcBef>
              <a:buSzTx/>
              <a:buNone/>
              <a:defRPr sz="2000">
                <a:solidFill>
                  <a:srgbClr val="000000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6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42D8489-0DB8-41E7-AB2A-7B9F9B55A110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89393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ChangeArrowheads="1"/>
          </p:cNvSpPr>
          <p:nvPr/>
        </p:nvSpPr>
        <p:spPr bwMode="auto">
          <a:xfrm>
            <a:off x="1619251" y="6326188"/>
            <a:ext cx="9567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 / NASLOV PREZENTACIJE</a:t>
            </a:r>
          </a:p>
        </p:txBody>
      </p:sp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47" name="Tekst naslov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248" name="Tijelo razine jedan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628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>
                <a:solidFill>
                  <a:srgbClr val="000000"/>
                </a:solidFill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rgbClr val="000000"/>
                </a:solidFill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rgbClr val="000000"/>
                </a:solidFill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rgbClr val="000000"/>
                </a:solidFill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rgbClr val="000000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6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94DE0D7-FDC6-4A9A-8D04-8E6A4416E27F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2287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ChangeArrowheads="1"/>
          </p:cNvSpPr>
          <p:nvPr/>
        </p:nvSpPr>
        <p:spPr bwMode="auto">
          <a:xfrm>
            <a:off x="1619251" y="6326188"/>
            <a:ext cx="9567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 / NASLOV PREZENTACIJE</a:t>
            </a:r>
          </a:p>
        </p:txBody>
      </p:sp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58" name="Tekst naslov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259" name="Tijelo razine jedan…"/>
          <p:cNvSpPr txBox="1">
            <a:spLocks noGrp="1"/>
          </p:cNvSpPr>
          <p:nvPr>
            <p:ph type="body" sz="quarter" idx="1"/>
          </p:nvPr>
        </p:nvSpPr>
        <p:spPr>
          <a:xfrm>
            <a:off x="609601" y="1534795"/>
            <a:ext cx="5387340" cy="64008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rgbClr val="000000"/>
                </a:solidFill>
              </a:defRPr>
            </a:lvl1pPr>
            <a:lvl2pPr marL="0" indent="0">
              <a:spcBef>
                <a:spcPts val="500"/>
              </a:spcBef>
              <a:buSzTx/>
              <a:buNone/>
              <a:defRPr sz="2400" b="1">
                <a:solidFill>
                  <a:srgbClr val="000000"/>
                </a:solidFill>
              </a:defRPr>
            </a:lvl2pPr>
            <a:lvl3pPr marL="0" indent="0">
              <a:spcBef>
                <a:spcPts val="500"/>
              </a:spcBef>
              <a:buSzTx/>
              <a:buNone/>
              <a:defRPr sz="2400" b="1">
                <a:solidFill>
                  <a:srgbClr val="000000"/>
                </a:solidFill>
              </a:defRPr>
            </a:lvl3pPr>
            <a:lvl4pPr marL="0" indent="0">
              <a:spcBef>
                <a:spcPts val="500"/>
              </a:spcBef>
              <a:buSzTx/>
              <a:buNone/>
              <a:defRPr sz="2400" b="1">
                <a:solidFill>
                  <a:srgbClr val="000000"/>
                </a:solidFill>
              </a:defRPr>
            </a:lvl4pPr>
            <a:lvl5pPr marL="0" indent="0">
              <a:spcBef>
                <a:spcPts val="500"/>
              </a:spcBef>
              <a:buSzTx/>
              <a:buNone/>
              <a:defRPr sz="2400" b="1">
                <a:solidFill>
                  <a:srgbClr val="000000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6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D1522D2-EB1F-4606-BCA6-D220D59003A6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08606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 noChangeArrowheads="1"/>
          </p:cNvSpPr>
          <p:nvPr/>
        </p:nvSpPr>
        <p:spPr bwMode="auto">
          <a:xfrm>
            <a:off x="1619251" y="6326188"/>
            <a:ext cx="9567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 / NASLOV PREZENTACIJE</a:t>
            </a:r>
          </a:p>
        </p:txBody>
      </p:sp>
      <p:pic>
        <p:nvPicPr>
          <p:cNvPr id="3" name="Picture 5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2CD8A16-7ECC-42E8-8F21-15DF76B3436B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28582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ChangeArrowheads="1"/>
          </p:cNvSpPr>
          <p:nvPr/>
        </p:nvSpPr>
        <p:spPr bwMode="auto">
          <a:xfrm>
            <a:off x="1619251" y="6326188"/>
            <a:ext cx="9567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 / NASLOV PREZENTACIJE</a:t>
            </a:r>
          </a:p>
        </p:txBody>
      </p:sp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88" name="Tekst naslova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50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289" name="Tijelo razine jedan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4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6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456598D-B4DF-4283-AD60-6FA4C6882A67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08682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ChangeArrowheads="1"/>
          </p:cNvSpPr>
          <p:nvPr/>
        </p:nvSpPr>
        <p:spPr bwMode="auto">
          <a:xfrm>
            <a:off x="1619251" y="6326188"/>
            <a:ext cx="9567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 / NASLOV PREZENTACIJE</a:t>
            </a:r>
          </a:p>
        </p:txBody>
      </p:sp>
      <p:pic>
        <p:nvPicPr>
          <p:cNvPr id="6" name="Picture 9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99" name="Tekst naslova"/>
          <p:cNvSpPr txBox="1">
            <a:spLocks noGrp="1"/>
          </p:cNvSpPr>
          <p:nvPr>
            <p:ph type="title"/>
          </p:nvPr>
        </p:nvSpPr>
        <p:spPr>
          <a:xfrm>
            <a:off x="2390140" y="4800600"/>
            <a:ext cx="7315201" cy="567056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300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2390140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301" name="Tijelo razine jedan…"/>
          <p:cNvSpPr txBox="1">
            <a:spLocks noGrp="1"/>
          </p:cNvSpPr>
          <p:nvPr>
            <p:ph type="body" sz="quarter" idx="1"/>
          </p:nvPr>
        </p:nvSpPr>
        <p:spPr>
          <a:xfrm>
            <a:off x="2390140" y="5367021"/>
            <a:ext cx="7315201" cy="80518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rgbClr val="000000"/>
                </a:solidFill>
              </a:defRPr>
            </a:lvl1pPr>
            <a:lvl2pPr marL="0" indent="0">
              <a:spcBef>
                <a:spcPts val="300"/>
              </a:spcBef>
              <a:buSzTx/>
              <a:buNone/>
              <a:defRPr sz="1400">
                <a:solidFill>
                  <a:srgbClr val="000000"/>
                </a:solidFill>
              </a:defRPr>
            </a:lvl2pPr>
            <a:lvl3pPr marL="0" indent="0">
              <a:spcBef>
                <a:spcPts val="300"/>
              </a:spcBef>
              <a:buSzTx/>
              <a:buNone/>
              <a:defRPr sz="1400">
                <a:solidFill>
                  <a:srgbClr val="000000"/>
                </a:solidFill>
              </a:defRPr>
            </a:lvl3pPr>
            <a:lvl4pPr marL="0" indent="0">
              <a:spcBef>
                <a:spcPts val="300"/>
              </a:spcBef>
              <a:buSzTx/>
              <a:buNone/>
              <a:defRPr sz="1400">
                <a:solidFill>
                  <a:srgbClr val="000000"/>
                </a:solidFill>
              </a:defRPr>
            </a:lvl4pPr>
            <a:lvl5pPr marL="0" indent="0">
              <a:spcBef>
                <a:spcPts val="300"/>
              </a:spcBef>
              <a:buSzTx/>
              <a:buNone/>
              <a:defRPr sz="1400">
                <a:solidFill>
                  <a:srgbClr val="000000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7" name="Broj slajda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F40E66E-1405-49FD-B008-DFFE8581CAAC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95548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11" name="Tekst naslova"/>
          <p:cNvSpPr txBox="1">
            <a:spLocks noGrp="1"/>
          </p:cNvSpPr>
          <p:nvPr>
            <p:ph type="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anchor="ctr"/>
          <a:lstStyle>
            <a:lvl1pPr algn="l"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Tekst naslova</a:t>
            </a:r>
          </a:p>
        </p:txBody>
      </p:sp>
      <p:sp>
        <p:nvSpPr>
          <p:cNvPr id="312" name="Tijelo razine jedan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 defTabSz="457200">
              <a:spcBef>
                <a:spcPts val="0"/>
              </a:spcBef>
              <a:buSzTx/>
              <a:buNone/>
              <a:defRPr sz="14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algn="ctr" defTabSz="457200">
              <a:spcBef>
                <a:spcPts val="0"/>
              </a:spcBef>
              <a:buSzTx/>
              <a:buNone/>
              <a:defRPr sz="14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algn="ctr" defTabSz="457200">
              <a:spcBef>
                <a:spcPts val="0"/>
              </a:spcBef>
              <a:buSzTx/>
              <a:buNone/>
              <a:defRPr sz="14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algn="ctr" defTabSz="457200">
              <a:spcBef>
                <a:spcPts val="0"/>
              </a:spcBef>
              <a:buSzTx/>
              <a:buNone/>
              <a:defRPr sz="14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algn="ctr" defTabSz="457200">
              <a:spcBef>
                <a:spcPts val="0"/>
              </a:spcBef>
              <a:buSzTx/>
              <a:buNone/>
              <a:defRPr sz="14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6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E333E4C-897D-4C17-8B47-C22145A6B575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23095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8967" y="6215063"/>
            <a:ext cx="3769784" cy="425450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45719" r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C20D2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22" name="Tekst naslova"/>
          <p:cNvSpPr txBox="1">
            <a:spLocks noGrp="1"/>
          </p:cNvSpPr>
          <p:nvPr>
            <p:ph type="title"/>
          </p:nvPr>
        </p:nvSpPr>
        <p:spPr>
          <a:xfrm>
            <a:off x="1583267" y="1341119"/>
            <a:ext cx="10014375" cy="503556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Tekst naslova</a:t>
            </a:r>
          </a:p>
        </p:txBody>
      </p:sp>
      <p:sp>
        <p:nvSpPr>
          <p:cNvPr id="323" name="Tijelo razine jedan…"/>
          <p:cNvSpPr txBox="1">
            <a:spLocks noGrp="1"/>
          </p:cNvSpPr>
          <p:nvPr>
            <p:ph type="body" idx="1"/>
          </p:nvPr>
        </p:nvSpPr>
        <p:spPr>
          <a:xfrm>
            <a:off x="1583267" y="1989455"/>
            <a:ext cx="10014375" cy="4032251"/>
          </a:xfrm>
          <a:prstGeom prst="rect">
            <a:avLst/>
          </a:prstGeom>
        </p:spPr>
        <p:txBody>
          <a:bodyPr/>
          <a:lstStyle>
            <a:lvl1pPr marL="180975" indent="-180975" defTabSz="457200">
              <a:spcBef>
                <a:spcPts val="0"/>
              </a:spcBef>
              <a:buChar char="▪"/>
              <a:defRPr sz="20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542925" indent="-180975" defTabSz="457200">
              <a:spcBef>
                <a:spcPts val="0"/>
              </a:spcBef>
              <a:buChar char="▪"/>
              <a:defRPr sz="20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893444" indent="-180975" defTabSz="457200">
              <a:spcBef>
                <a:spcPts val="0"/>
              </a:spcBef>
              <a:buChar char="▪"/>
              <a:defRPr sz="20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254125" indent="-180975" defTabSz="457200">
              <a:spcBef>
                <a:spcPts val="0"/>
              </a:spcBef>
              <a:buChar char="▪"/>
              <a:defRPr sz="20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16075" indent="-180975" defTabSz="457200">
              <a:spcBef>
                <a:spcPts val="0"/>
              </a:spcBef>
              <a:buChar char="▪"/>
              <a:defRPr sz="20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7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B977B2-7A37-412D-A8A9-9B720E69161B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841493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34" name="Tekst naslova"/>
          <p:cNvSpPr txBox="1">
            <a:spLocks noGrp="1"/>
          </p:cNvSpPr>
          <p:nvPr>
            <p:ph type="title"/>
          </p:nvPr>
        </p:nvSpPr>
        <p:spPr>
          <a:xfrm>
            <a:off x="962659" y="4406901"/>
            <a:ext cx="10364048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Tekst naslova</a:t>
            </a:r>
          </a:p>
        </p:txBody>
      </p:sp>
      <p:sp>
        <p:nvSpPr>
          <p:cNvPr id="335" name="Tijelo razine jedan…"/>
          <p:cNvSpPr txBox="1">
            <a:spLocks noGrp="1"/>
          </p:cNvSpPr>
          <p:nvPr>
            <p:ph type="body" sz="quarter" idx="1"/>
          </p:nvPr>
        </p:nvSpPr>
        <p:spPr>
          <a:xfrm>
            <a:off x="962659" y="2907030"/>
            <a:ext cx="10364048" cy="1499871"/>
          </a:xfrm>
          <a:prstGeom prst="rect">
            <a:avLst/>
          </a:prstGeom>
        </p:spPr>
        <p:txBody>
          <a:bodyPr anchor="b"/>
          <a:lstStyle>
            <a:lvl1pPr marL="0" indent="0" defTabSz="457200">
              <a:spcBef>
                <a:spcPts val="0"/>
              </a:spcBef>
              <a:buSzTx/>
              <a:buNone/>
              <a:defRPr sz="20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defTabSz="457200">
              <a:spcBef>
                <a:spcPts val="0"/>
              </a:spcBef>
              <a:buSzTx/>
              <a:buNone/>
              <a:defRPr sz="20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defTabSz="457200">
              <a:spcBef>
                <a:spcPts val="0"/>
              </a:spcBef>
              <a:buSzTx/>
              <a:buNone/>
              <a:defRPr sz="20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defTabSz="457200">
              <a:spcBef>
                <a:spcPts val="0"/>
              </a:spcBef>
              <a:buSzTx/>
              <a:buNone/>
              <a:defRPr sz="20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defTabSz="457200">
              <a:spcBef>
                <a:spcPts val="0"/>
              </a:spcBef>
              <a:buSzTx/>
              <a:buNone/>
              <a:defRPr sz="20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6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A990F31-08E4-4A17-9AB2-F15AB5C5B667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2301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F453-DAE0-4426-A1AD-6E3DA160F8D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5940-E022-40FC-B4DF-F486BAEA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54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45" name="Tekst naslova"/>
          <p:cNvSpPr txBox="1">
            <a:spLocks noGrp="1"/>
          </p:cNvSpPr>
          <p:nvPr>
            <p:ph type="title"/>
          </p:nvPr>
        </p:nvSpPr>
        <p:spPr>
          <a:xfrm>
            <a:off x="1583267" y="1341119"/>
            <a:ext cx="10014375" cy="503556"/>
          </a:xfrm>
          <a:prstGeom prst="rect">
            <a:avLst/>
          </a:prstGeom>
        </p:spPr>
        <p:txBody>
          <a:bodyPr anchor="ctr"/>
          <a:lstStyle>
            <a:lvl1pPr algn="l"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Tekst naslova</a:t>
            </a:r>
          </a:p>
        </p:txBody>
      </p:sp>
      <p:sp>
        <p:nvSpPr>
          <p:cNvPr id="346" name="Tijelo razine jedan…"/>
          <p:cNvSpPr txBox="1">
            <a:spLocks noGrp="1"/>
          </p:cNvSpPr>
          <p:nvPr>
            <p:ph type="body" sz="half" idx="1"/>
          </p:nvPr>
        </p:nvSpPr>
        <p:spPr>
          <a:xfrm>
            <a:off x="1583267" y="1989455"/>
            <a:ext cx="4904740" cy="4032251"/>
          </a:xfrm>
          <a:prstGeom prst="rect">
            <a:avLst/>
          </a:prstGeom>
        </p:spPr>
        <p:txBody>
          <a:bodyPr/>
          <a:lstStyle>
            <a:lvl1pPr marL="0" indent="0" defTabSz="457200">
              <a:spcBef>
                <a:spcPts val="0"/>
              </a:spcBef>
              <a:buSzTx/>
              <a:buNone/>
              <a:defRPr sz="28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790575" indent="-333375" defTabSz="457200">
              <a:spcBef>
                <a:spcPts val="0"/>
              </a:spcBef>
              <a:defRPr sz="28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234439" indent="-320039" defTabSz="457200">
              <a:spcBef>
                <a:spcPts val="0"/>
              </a:spcBef>
              <a:defRPr sz="28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727200" indent="-355600" defTabSz="457200">
              <a:spcBef>
                <a:spcPts val="0"/>
              </a:spcBef>
              <a:defRPr sz="28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184400" indent="-355600" defTabSz="457200">
              <a:spcBef>
                <a:spcPts val="0"/>
              </a:spcBef>
              <a:defRPr sz="28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6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1DE47FD-A2C0-4A54-8130-BE767838B7A8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5463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56" name="Tekst naslov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 algn="l"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Tekst naslova</a:t>
            </a:r>
          </a:p>
        </p:txBody>
      </p:sp>
      <p:sp>
        <p:nvSpPr>
          <p:cNvPr id="357" name="Tijelo razine jedan…"/>
          <p:cNvSpPr txBox="1">
            <a:spLocks noGrp="1"/>
          </p:cNvSpPr>
          <p:nvPr>
            <p:ph type="body" sz="quarter" idx="1"/>
          </p:nvPr>
        </p:nvSpPr>
        <p:spPr>
          <a:xfrm>
            <a:off x="609601" y="1534795"/>
            <a:ext cx="5387340" cy="640081"/>
          </a:xfrm>
          <a:prstGeom prst="rect">
            <a:avLst/>
          </a:prstGeom>
        </p:spPr>
        <p:txBody>
          <a:bodyPr anchor="b"/>
          <a:lstStyle>
            <a:lvl1pPr marL="0" indent="0" defTabSz="457200">
              <a:spcBef>
                <a:spcPts val="0"/>
              </a:spcBef>
              <a:buSzTx/>
              <a:buNone/>
              <a:defRPr sz="24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defTabSz="457200">
              <a:spcBef>
                <a:spcPts val="0"/>
              </a:spcBef>
              <a:buSzTx/>
              <a:buNone/>
              <a:defRPr sz="24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defTabSz="457200">
              <a:spcBef>
                <a:spcPts val="0"/>
              </a:spcBef>
              <a:buSzTx/>
              <a:buNone/>
              <a:defRPr sz="24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defTabSz="457200">
              <a:spcBef>
                <a:spcPts val="0"/>
              </a:spcBef>
              <a:buSzTx/>
              <a:buNone/>
              <a:defRPr sz="24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defTabSz="457200">
              <a:spcBef>
                <a:spcPts val="0"/>
              </a:spcBef>
              <a:buSzTx/>
              <a:buNone/>
              <a:defRPr sz="24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6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B4B56B-24DF-4524-8F4E-B7366E5B19D2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96607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pic>
        <p:nvPicPr>
          <p:cNvPr id="4" name="Picture 5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67" name="Tekst naslova"/>
          <p:cNvSpPr txBox="1">
            <a:spLocks noGrp="1"/>
          </p:cNvSpPr>
          <p:nvPr>
            <p:ph type="title"/>
          </p:nvPr>
        </p:nvSpPr>
        <p:spPr>
          <a:xfrm>
            <a:off x="1583267" y="1341119"/>
            <a:ext cx="10014375" cy="503556"/>
          </a:xfrm>
          <a:prstGeom prst="rect">
            <a:avLst/>
          </a:prstGeom>
        </p:spPr>
        <p:txBody>
          <a:bodyPr anchor="ctr"/>
          <a:lstStyle>
            <a:lvl1pPr algn="l"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Tekst naslova</a:t>
            </a:r>
          </a:p>
        </p:txBody>
      </p:sp>
      <p:sp>
        <p:nvSpPr>
          <p:cNvPr id="5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9CE8DFC-442D-49E1-A760-2DCD3DA6C99C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62036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pic>
        <p:nvPicPr>
          <p:cNvPr id="3" name="Picture 5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71D66E-64B1-4782-8FA2-CC591FF925B8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5121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86" name="Tekst naslova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50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Tekst naslova</a:t>
            </a:r>
          </a:p>
        </p:txBody>
      </p:sp>
      <p:sp>
        <p:nvSpPr>
          <p:cNvPr id="387" name="Tijelo razine jedan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430"/>
          </a:xfrm>
          <a:prstGeom prst="rect">
            <a:avLst/>
          </a:prstGeom>
        </p:spPr>
        <p:txBody>
          <a:bodyPr/>
          <a:lstStyle>
            <a:lvl1pPr marL="0" indent="0" defTabSz="457200">
              <a:spcBef>
                <a:spcPts val="0"/>
              </a:spcBef>
              <a:buSzTx/>
              <a:buNone/>
              <a:defRPr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defTabSz="457200">
              <a:spcBef>
                <a:spcPts val="0"/>
              </a:spcBef>
              <a:defRPr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defTabSz="457200">
              <a:spcBef>
                <a:spcPts val="0"/>
              </a:spcBef>
              <a:defRPr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defTabSz="457200">
              <a:spcBef>
                <a:spcPts val="0"/>
              </a:spcBef>
              <a:defRPr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defTabSz="457200">
              <a:spcBef>
                <a:spcPts val="0"/>
              </a:spcBef>
              <a:defRPr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6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35CAAAE-068E-411A-953D-A984067D414D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305351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pic>
        <p:nvPicPr>
          <p:cNvPr id="6" name="Picture 9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97" name="Tekst naslova"/>
          <p:cNvSpPr txBox="1">
            <a:spLocks noGrp="1"/>
          </p:cNvSpPr>
          <p:nvPr>
            <p:ph type="title"/>
          </p:nvPr>
        </p:nvSpPr>
        <p:spPr>
          <a:xfrm>
            <a:off x="2390140" y="4800600"/>
            <a:ext cx="7315201" cy="567056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Tekst naslova</a:t>
            </a:r>
          </a:p>
        </p:txBody>
      </p:sp>
      <p:sp>
        <p:nvSpPr>
          <p:cNvPr id="398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2390140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399" name="Tijelo razine jedan…"/>
          <p:cNvSpPr txBox="1">
            <a:spLocks noGrp="1"/>
          </p:cNvSpPr>
          <p:nvPr>
            <p:ph type="body" sz="quarter" idx="1"/>
          </p:nvPr>
        </p:nvSpPr>
        <p:spPr>
          <a:xfrm>
            <a:off x="2390140" y="5367021"/>
            <a:ext cx="7315201" cy="805181"/>
          </a:xfrm>
          <a:prstGeom prst="rect">
            <a:avLst/>
          </a:prstGeom>
        </p:spPr>
        <p:txBody>
          <a:bodyPr/>
          <a:lstStyle>
            <a:lvl1pPr marL="0" indent="0" defTabSz="457200">
              <a:spcBef>
                <a:spcPts val="0"/>
              </a:spcBef>
              <a:buSzTx/>
              <a:buNone/>
              <a:defRPr sz="14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defTabSz="457200">
              <a:spcBef>
                <a:spcPts val="0"/>
              </a:spcBef>
              <a:buSzTx/>
              <a:buNone/>
              <a:defRPr sz="14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defTabSz="457200">
              <a:spcBef>
                <a:spcPts val="0"/>
              </a:spcBef>
              <a:buSzTx/>
              <a:buNone/>
              <a:defRPr sz="14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defTabSz="457200">
              <a:spcBef>
                <a:spcPts val="0"/>
              </a:spcBef>
              <a:buSzTx/>
              <a:buNone/>
              <a:defRPr sz="14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defTabSz="457200">
              <a:spcBef>
                <a:spcPts val="0"/>
              </a:spcBef>
              <a:buSzTx/>
              <a:buNone/>
              <a:defRPr sz="14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7" name="Broj slajda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6D970C6-3129-4AFD-931F-9CC2702815A9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735802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0938"/>
            <a:ext cx="121920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8595B"/>
                </a:solidFill>
              </a:defRPr>
            </a:lvl1pPr>
            <a:lvl2pPr>
              <a:defRPr>
                <a:solidFill>
                  <a:srgbClr val="58595B"/>
                </a:solidFill>
              </a:defRPr>
            </a:lvl2pPr>
            <a:lvl3pPr>
              <a:defRPr>
                <a:solidFill>
                  <a:srgbClr val="58595B"/>
                </a:solidFill>
              </a:defRPr>
            </a:lvl3pPr>
            <a:lvl4pPr>
              <a:defRPr>
                <a:solidFill>
                  <a:srgbClr val="58595B"/>
                </a:solidFill>
              </a:defRPr>
            </a:lvl4pPr>
            <a:lvl5pPr>
              <a:defRPr>
                <a:solidFill>
                  <a:srgbClr val="58595B"/>
                </a:solidFill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5" name="Rezervirano mjesto datuma 9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A0EB149-22ED-4A81-8AD1-AC9B401C5ED6}" type="datetime1">
              <a:rPr lang="hr-HR" altLang="sr-Latn-RS" smtClean="0">
                <a:solidFill>
                  <a:srgbClr val="C20D20"/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12.12.2019.</a:t>
            </a:fld>
            <a:endParaRPr lang="en-US" altLang="sr-Latn-RS">
              <a:solidFill>
                <a:srgbClr val="C20D2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zervirano mjesto podnožja 10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sr-Latn-RS">
              <a:solidFill>
                <a:srgbClr val="C20D2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zervirano mjesto broja slajd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75A242A-5AE6-44A3-942D-0B8CBCFC475A}" type="slidenum">
              <a:rPr lang="en-US" altLang="sr-Latn-R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1520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5DDAAD0-5DBE-A24B-99C2-B76A7E73DA18}" type="datetimeFigureOut">
              <a:rPr lang="en-US" smtClean="0">
                <a:solidFill>
                  <a:srgbClr val="C20D20"/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12/12/2019</a:t>
            </a:fld>
            <a:endParaRPr lang="en-US">
              <a:solidFill>
                <a:srgbClr val="C20D2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C20D2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fld id="{98EA05E4-38C7-B140-A858-58818C5FE86A}" type="slidenum">
              <a:rPr 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0099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12192000" cy="6859588"/>
            <a:chOff x="0" y="0"/>
            <a:chExt cx="9144000" cy="6859905"/>
          </a:xfrm>
        </p:grpSpPr>
        <p:pic>
          <p:nvPicPr>
            <p:cNvPr id="5" name="Picture 11" descr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895" y="0"/>
              <a:ext cx="5031105" cy="6859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6" name="Picture 9" descr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859405"/>
              <a:ext cx="8197851" cy="1458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30" name="Tekst naslova"/>
          <p:cNvSpPr txBox="1">
            <a:spLocks noGrp="1"/>
          </p:cNvSpPr>
          <p:nvPr>
            <p:ph type="title"/>
          </p:nvPr>
        </p:nvSpPr>
        <p:spPr>
          <a:xfrm>
            <a:off x="962659" y="4406901"/>
            <a:ext cx="10364048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31" name="Tijelo razine jedan…"/>
          <p:cNvSpPr txBox="1">
            <a:spLocks noGrp="1"/>
          </p:cNvSpPr>
          <p:nvPr>
            <p:ph type="body" sz="quarter" idx="1"/>
          </p:nvPr>
        </p:nvSpPr>
        <p:spPr>
          <a:xfrm>
            <a:off x="962659" y="2907030"/>
            <a:ext cx="10364048" cy="149987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000000"/>
                </a:solidFill>
              </a:defRPr>
            </a:lvl1pPr>
            <a:lvl2pPr marL="0" indent="0">
              <a:spcBef>
                <a:spcPts val="400"/>
              </a:spcBef>
              <a:buSzTx/>
              <a:buNone/>
              <a:defRPr sz="2000">
                <a:solidFill>
                  <a:srgbClr val="000000"/>
                </a:solidFill>
              </a:defRPr>
            </a:lvl2pPr>
            <a:lvl3pPr marL="0" indent="0">
              <a:spcBef>
                <a:spcPts val="400"/>
              </a:spcBef>
              <a:buSzTx/>
              <a:buNone/>
              <a:defRPr sz="2000">
                <a:solidFill>
                  <a:srgbClr val="000000"/>
                </a:solidFill>
              </a:defRPr>
            </a:lvl3pPr>
            <a:lvl4pPr marL="0" indent="0">
              <a:spcBef>
                <a:spcPts val="400"/>
              </a:spcBef>
              <a:buSzTx/>
              <a:buNone/>
              <a:defRPr sz="2000">
                <a:solidFill>
                  <a:srgbClr val="000000"/>
                </a:solidFill>
              </a:defRPr>
            </a:lvl4pPr>
            <a:lvl5pPr marL="0" indent="0">
              <a:spcBef>
                <a:spcPts val="400"/>
              </a:spcBef>
              <a:buSzTx/>
              <a:buNone/>
              <a:defRPr sz="2000">
                <a:solidFill>
                  <a:srgbClr val="000000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7" name="Broj slajda"/>
          <p:cNvSpPr txBox="1">
            <a:spLocks noGrp="1"/>
          </p:cNvSpPr>
          <p:nvPr>
            <p:ph type="sldNum" sz="quarter" idx="10"/>
          </p:nvPr>
        </p:nvSpPr>
        <p:spPr>
          <a:xfrm>
            <a:off x="8462528" y="6217853"/>
            <a:ext cx="275073" cy="276997"/>
          </a:xfrm>
        </p:spPr>
        <p:txBody>
          <a:bodyPr lIns="45719" tIns="45719" rIns="45719" bIns="45719"/>
          <a:lstStyle>
            <a:lvl1pPr algn="r" defTabSz="914400">
              <a:defRPr sz="1200" b="1">
                <a:solidFill>
                  <a:srgbClr val="C20D20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27D2F4A-75AE-4055-BECC-AFBC5BC4486B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660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12192000" cy="6859588"/>
            <a:chOff x="0" y="0"/>
            <a:chExt cx="9144000" cy="6859905"/>
          </a:xfrm>
        </p:grpSpPr>
        <p:pic>
          <p:nvPicPr>
            <p:cNvPr id="5" name="Picture 11" descr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895" y="0"/>
              <a:ext cx="5031105" cy="6859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6" name="Picture 9" descr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859405"/>
              <a:ext cx="8197851" cy="1458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42" name="Tekst naslov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43" name="Tijelo razine jedan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628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>
                <a:solidFill>
                  <a:srgbClr val="000000"/>
                </a:solidFill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rgbClr val="000000"/>
                </a:solidFill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rgbClr val="000000"/>
                </a:solidFill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rgbClr val="000000"/>
                </a:solidFill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rgbClr val="000000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7" name="Broj slajda"/>
          <p:cNvSpPr txBox="1">
            <a:spLocks noGrp="1"/>
          </p:cNvSpPr>
          <p:nvPr>
            <p:ph type="sldNum" sz="quarter" idx="10"/>
          </p:nvPr>
        </p:nvSpPr>
        <p:spPr>
          <a:xfrm>
            <a:off x="8462528" y="6217853"/>
            <a:ext cx="275073" cy="276997"/>
          </a:xfrm>
        </p:spPr>
        <p:txBody>
          <a:bodyPr lIns="45719" tIns="45719" rIns="45719" bIns="45719"/>
          <a:lstStyle>
            <a:lvl1pPr algn="r" defTabSz="914400">
              <a:defRPr sz="1200" b="1">
                <a:solidFill>
                  <a:srgbClr val="C20D20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22BD048-FC58-4909-9FB6-5A4900EE56FF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78651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F453-DAE0-4426-A1AD-6E3DA160F8D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5940-E022-40FC-B4DF-F486BAEA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51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12192000" cy="6859588"/>
            <a:chOff x="0" y="0"/>
            <a:chExt cx="9144000" cy="6859905"/>
          </a:xfrm>
        </p:grpSpPr>
        <p:pic>
          <p:nvPicPr>
            <p:cNvPr id="5" name="Picture 11" descr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895" y="0"/>
              <a:ext cx="5031105" cy="6859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6" name="Picture 9" descr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859405"/>
              <a:ext cx="8197851" cy="1458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54" name="Tekst naslov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55" name="Tijelo razine jedan…"/>
          <p:cNvSpPr txBox="1">
            <a:spLocks noGrp="1"/>
          </p:cNvSpPr>
          <p:nvPr>
            <p:ph type="body" sz="quarter" idx="1"/>
          </p:nvPr>
        </p:nvSpPr>
        <p:spPr>
          <a:xfrm>
            <a:off x="609601" y="1534795"/>
            <a:ext cx="5387340" cy="64008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rgbClr val="000000"/>
                </a:solidFill>
              </a:defRPr>
            </a:lvl1pPr>
            <a:lvl2pPr marL="0" indent="0">
              <a:spcBef>
                <a:spcPts val="500"/>
              </a:spcBef>
              <a:buSzTx/>
              <a:buNone/>
              <a:defRPr sz="2400" b="1">
                <a:solidFill>
                  <a:srgbClr val="000000"/>
                </a:solidFill>
              </a:defRPr>
            </a:lvl2pPr>
            <a:lvl3pPr marL="0" indent="0">
              <a:spcBef>
                <a:spcPts val="500"/>
              </a:spcBef>
              <a:buSzTx/>
              <a:buNone/>
              <a:defRPr sz="2400" b="1">
                <a:solidFill>
                  <a:srgbClr val="000000"/>
                </a:solidFill>
              </a:defRPr>
            </a:lvl3pPr>
            <a:lvl4pPr marL="0" indent="0">
              <a:spcBef>
                <a:spcPts val="500"/>
              </a:spcBef>
              <a:buSzTx/>
              <a:buNone/>
              <a:defRPr sz="2400" b="1">
                <a:solidFill>
                  <a:srgbClr val="000000"/>
                </a:solidFill>
              </a:defRPr>
            </a:lvl4pPr>
            <a:lvl5pPr marL="0" indent="0">
              <a:spcBef>
                <a:spcPts val="500"/>
              </a:spcBef>
              <a:buSzTx/>
              <a:buNone/>
              <a:defRPr sz="2400" b="1">
                <a:solidFill>
                  <a:srgbClr val="000000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7" name="Broj slajda"/>
          <p:cNvSpPr txBox="1">
            <a:spLocks noGrp="1"/>
          </p:cNvSpPr>
          <p:nvPr>
            <p:ph type="sldNum" sz="quarter" idx="10"/>
          </p:nvPr>
        </p:nvSpPr>
        <p:spPr>
          <a:xfrm>
            <a:off x="8462528" y="6217853"/>
            <a:ext cx="275073" cy="276997"/>
          </a:xfrm>
        </p:spPr>
        <p:txBody>
          <a:bodyPr lIns="45719" tIns="45719" rIns="45719" bIns="45719"/>
          <a:lstStyle>
            <a:lvl1pPr algn="r" defTabSz="914400">
              <a:defRPr sz="1200" b="1">
                <a:solidFill>
                  <a:srgbClr val="C20D20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1DAE6E6-878A-4BF0-B02B-80211F97D9FF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355323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0"/>
            <a:ext cx="12192000" cy="6859588"/>
            <a:chOff x="0" y="0"/>
            <a:chExt cx="9144000" cy="6859905"/>
          </a:xfrm>
        </p:grpSpPr>
        <p:pic>
          <p:nvPicPr>
            <p:cNvPr id="4" name="Picture 11" descr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895" y="0"/>
              <a:ext cx="5031105" cy="6859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5" name="Picture 9" descr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859405"/>
              <a:ext cx="8197851" cy="1458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66" name="Tekst naslov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6" name="Broj slajda"/>
          <p:cNvSpPr txBox="1">
            <a:spLocks noGrp="1"/>
          </p:cNvSpPr>
          <p:nvPr>
            <p:ph type="sldNum" sz="quarter" idx="10"/>
          </p:nvPr>
        </p:nvSpPr>
        <p:spPr>
          <a:xfrm>
            <a:off x="8462528" y="6217853"/>
            <a:ext cx="275073" cy="276997"/>
          </a:xfrm>
        </p:spPr>
        <p:txBody>
          <a:bodyPr lIns="45719" tIns="45719" rIns="45719" bIns="45719"/>
          <a:lstStyle>
            <a:lvl1pPr algn="r" defTabSz="914400">
              <a:defRPr sz="1200" b="1">
                <a:solidFill>
                  <a:srgbClr val="C20D20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9754F5F-247A-4BB4-8675-576EC8A61CC3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8627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12192000" cy="6859588"/>
            <a:chOff x="0" y="0"/>
            <a:chExt cx="9144000" cy="6859905"/>
          </a:xfrm>
        </p:grpSpPr>
        <p:pic>
          <p:nvPicPr>
            <p:cNvPr id="3" name="Picture 11" descr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895" y="0"/>
              <a:ext cx="5031105" cy="6859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4" name="Picture 9" descr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859405"/>
              <a:ext cx="8197851" cy="1458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5" name="Broj slajda"/>
          <p:cNvSpPr txBox="1">
            <a:spLocks noGrp="1"/>
          </p:cNvSpPr>
          <p:nvPr>
            <p:ph type="sldNum" sz="quarter" idx="10"/>
          </p:nvPr>
        </p:nvSpPr>
        <p:spPr>
          <a:xfrm>
            <a:off x="8462528" y="6217853"/>
            <a:ext cx="275073" cy="276997"/>
          </a:xfrm>
        </p:spPr>
        <p:txBody>
          <a:bodyPr lIns="45719" tIns="45719" rIns="45719" bIns="45719"/>
          <a:lstStyle>
            <a:lvl1pPr algn="r" defTabSz="914400">
              <a:defRPr sz="1200" b="1">
                <a:solidFill>
                  <a:srgbClr val="C20D20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F6E9FA-9EBB-4D71-AFAA-D2C0EBF250FC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42652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12192000" cy="6859588"/>
            <a:chOff x="0" y="0"/>
            <a:chExt cx="9144000" cy="6859905"/>
          </a:xfrm>
        </p:grpSpPr>
        <p:pic>
          <p:nvPicPr>
            <p:cNvPr id="5" name="Picture 11" descr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895" y="0"/>
              <a:ext cx="5031105" cy="6859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6" name="Picture 9" descr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859405"/>
              <a:ext cx="8197851" cy="1458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87" name="Tekst naslova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50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88" name="Tijelo razine jedan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4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7" name="Broj slajda"/>
          <p:cNvSpPr txBox="1">
            <a:spLocks noGrp="1"/>
          </p:cNvSpPr>
          <p:nvPr>
            <p:ph type="sldNum" sz="quarter" idx="10"/>
          </p:nvPr>
        </p:nvSpPr>
        <p:spPr>
          <a:xfrm>
            <a:off x="8462528" y="6217853"/>
            <a:ext cx="275073" cy="276997"/>
          </a:xfrm>
        </p:spPr>
        <p:txBody>
          <a:bodyPr lIns="45719" tIns="45719" rIns="45719" bIns="45719"/>
          <a:lstStyle>
            <a:lvl1pPr algn="r" defTabSz="914400">
              <a:defRPr sz="1200" b="1">
                <a:solidFill>
                  <a:srgbClr val="C20D20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413B3BA-565E-484F-935A-38D98513F061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65187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0"/>
            <a:ext cx="12192000" cy="6859588"/>
            <a:chOff x="0" y="0"/>
            <a:chExt cx="9144000" cy="6859905"/>
          </a:xfrm>
        </p:grpSpPr>
        <p:pic>
          <p:nvPicPr>
            <p:cNvPr id="6" name="Picture 11" descr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895" y="0"/>
              <a:ext cx="5031105" cy="6859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7" name="Picture 9" descr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859405"/>
              <a:ext cx="8197851" cy="1458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99" name="Tekst naslova"/>
          <p:cNvSpPr txBox="1">
            <a:spLocks noGrp="1"/>
          </p:cNvSpPr>
          <p:nvPr>
            <p:ph type="title"/>
          </p:nvPr>
        </p:nvSpPr>
        <p:spPr>
          <a:xfrm>
            <a:off x="2390140" y="4800600"/>
            <a:ext cx="7315201" cy="567056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100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2390140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101" name="Tijelo razine jedan…"/>
          <p:cNvSpPr txBox="1">
            <a:spLocks noGrp="1"/>
          </p:cNvSpPr>
          <p:nvPr>
            <p:ph type="body" sz="quarter" idx="1"/>
          </p:nvPr>
        </p:nvSpPr>
        <p:spPr>
          <a:xfrm>
            <a:off x="2390140" y="5367021"/>
            <a:ext cx="7315201" cy="80518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rgbClr val="000000"/>
                </a:solidFill>
              </a:defRPr>
            </a:lvl1pPr>
            <a:lvl2pPr marL="0" indent="0">
              <a:spcBef>
                <a:spcPts val="300"/>
              </a:spcBef>
              <a:buSzTx/>
              <a:buNone/>
              <a:defRPr sz="1400">
                <a:solidFill>
                  <a:srgbClr val="000000"/>
                </a:solidFill>
              </a:defRPr>
            </a:lvl2pPr>
            <a:lvl3pPr marL="0" indent="0">
              <a:spcBef>
                <a:spcPts val="300"/>
              </a:spcBef>
              <a:buSzTx/>
              <a:buNone/>
              <a:defRPr sz="1400">
                <a:solidFill>
                  <a:srgbClr val="000000"/>
                </a:solidFill>
              </a:defRPr>
            </a:lvl3pPr>
            <a:lvl4pPr marL="0" indent="0">
              <a:spcBef>
                <a:spcPts val="300"/>
              </a:spcBef>
              <a:buSzTx/>
              <a:buNone/>
              <a:defRPr sz="1400">
                <a:solidFill>
                  <a:srgbClr val="000000"/>
                </a:solidFill>
              </a:defRPr>
            </a:lvl4pPr>
            <a:lvl5pPr marL="0" indent="0">
              <a:spcBef>
                <a:spcPts val="300"/>
              </a:spcBef>
              <a:buSzTx/>
              <a:buNone/>
              <a:defRPr sz="1400">
                <a:solidFill>
                  <a:srgbClr val="000000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8" name="Broj slajda"/>
          <p:cNvSpPr txBox="1">
            <a:spLocks noGrp="1"/>
          </p:cNvSpPr>
          <p:nvPr>
            <p:ph type="sldNum" sz="quarter" idx="14"/>
          </p:nvPr>
        </p:nvSpPr>
        <p:spPr>
          <a:xfrm>
            <a:off x="8462528" y="6217853"/>
            <a:ext cx="275073" cy="276997"/>
          </a:xfrm>
        </p:spPr>
        <p:txBody>
          <a:bodyPr lIns="45719" tIns="45719" rIns="45719" bIns="45719"/>
          <a:lstStyle>
            <a:lvl1pPr algn="r" defTabSz="914400">
              <a:defRPr sz="1200" b="1">
                <a:solidFill>
                  <a:srgbClr val="C20D20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09B927-50F8-4938-943B-4162B8319871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1847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3195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Picture 12" descr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85" y="0"/>
            <a:ext cx="6707716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sp>
        <p:nvSpPr>
          <p:cNvPr id="112" name="Tekst naslova"/>
          <p:cNvSpPr txBox="1">
            <a:spLocks noGrp="1"/>
          </p:cNvSpPr>
          <p:nvPr>
            <p:ph type="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113" name="Tijelo razine jedan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>
                <a:solidFill>
                  <a:srgbClr val="FFFFFF"/>
                </a:solidFill>
              </a:defRPr>
            </a:lvl1pPr>
            <a:lvl2pPr marL="0" indent="0" algn="ctr">
              <a:buSzTx/>
              <a:buNone/>
              <a:defRPr>
                <a:solidFill>
                  <a:srgbClr val="FFFFFF"/>
                </a:solidFill>
              </a:defRPr>
            </a:lvl2pPr>
            <a:lvl3pPr marL="0" indent="0" algn="ctr">
              <a:buSzTx/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buSzTx/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7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F15B17D-5207-4BD5-83E5-C53877DD1943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931978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kst naslov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naslova</a:t>
            </a:r>
          </a:p>
        </p:txBody>
      </p:sp>
      <p:sp>
        <p:nvSpPr>
          <p:cNvPr id="122" name="Tijelo razine jeda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4" name="Broj slajda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4A44227-FBD0-44F6-9FBC-EF3C2E3BAF9F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10501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3195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Picture 12" descr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85" y="0"/>
            <a:ext cx="6707716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sp>
        <p:nvSpPr>
          <p:cNvPr id="133" name="Tekst naslova"/>
          <p:cNvSpPr txBox="1">
            <a:spLocks noGrp="1"/>
          </p:cNvSpPr>
          <p:nvPr>
            <p:ph type="title"/>
          </p:nvPr>
        </p:nvSpPr>
        <p:spPr>
          <a:xfrm>
            <a:off x="962659" y="4406901"/>
            <a:ext cx="10364048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134" name="Tijelo razine jedan…"/>
          <p:cNvSpPr txBox="1">
            <a:spLocks noGrp="1"/>
          </p:cNvSpPr>
          <p:nvPr>
            <p:ph type="body" sz="quarter" idx="1"/>
          </p:nvPr>
        </p:nvSpPr>
        <p:spPr>
          <a:xfrm>
            <a:off x="962659" y="2907030"/>
            <a:ext cx="10364048" cy="149987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</a:defRPr>
            </a:lvl2pPr>
            <a:lvl3pPr marL="0" indent="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</a:defRPr>
            </a:lvl3pPr>
            <a:lvl4pPr marL="0" indent="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</a:defRPr>
            </a:lvl4pPr>
            <a:lvl5pPr marL="0" indent="0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7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E6CA3FF-ABF4-436A-9A74-1829E8A9C83A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1272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3195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Picture 12" descr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85" y="0"/>
            <a:ext cx="6707716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sp>
        <p:nvSpPr>
          <p:cNvPr id="145" name="Tekst naslov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146" name="Tijelo razine jedan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628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>
                <a:solidFill>
                  <a:srgbClr val="FFFFFF"/>
                </a:solidFill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rgbClr val="FFFFFF"/>
                </a:solidFill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rgbClr val="FFFFFF"/>
                </a:solidFill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rgbClr val="FFFFFF"/>
                </a:solidFill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rgbClr val="FFFFFF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7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8F9A651-E56E-4914-A5A4-4C5CAC1FB276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942556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3195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Picture 12" descr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85" y="0"/>
            <a:ext cx="6707716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sp>
        <p:nvSpPr>
          <p:cNvPr id="157" name="Tekst naslov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158" name="Tijelo razine jedan…"/>
          <p:cNvSpPr txBox="1">
            <a:spLocks noGrp="1"/>
          </p:cNvSpPr>
          <p:nvPr>
            <p:ph type="body" sz="quarter" idx="1"/>
          </p:nvPr>
        </p:nvSpPr>
        <p:spPr>
          <a:xfrm>
            <a:off x="609601" y="1534795"/>
            <a:ext cx="5387340" cy="64008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</a:defRPr>
            </a:lvl1pPr>
            <a:lvl2pPr marL="0" indent="0"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</a:defRPr>
            </a:lvl2pPr>
            <a:lvl3pPr marL="0" indent="0"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</a:defRPr>
            </a:lvl3pPr>
            <a:lvl4pPr marL="0" indent="0"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</a:defRPr>
            </a:lvl4pPr>
            <a:lvl5pPr marL="0" indent="0"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7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E2754CB-1952-4085-8836-DA6EB64160F4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01800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F453-DAE0-4426-A1AD-6E3DA160F8D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5940-E022-40FC-B4DF-F486BAEA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091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3195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" name="Picture 12" descr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85" y="0"/>
            <a:ext cx="6707716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sp>
        <p:nvSpPr>
          <p:cNvPr id="169" name="Tekst naslov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6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ED7EFD2-6EFE-4078-985D-E7F477A5182E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07192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3195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" name="Picture 12" descr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85" y="0"/>
            <a:ext cx="6707716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sp>
        <p:nvSpPr>
          <p:cNvPr id="5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63A6BD9-E0E2-4328-8BB5-07B9EC0EAEA6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32374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3195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Picture 12" descr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85" y="0"/>
            <a:ext cx="6707716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sp>
        <p:nvSpPr>
          <p:cNvPr id="190" name="Tekst naslova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50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191" name="Tijelo razine jedan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4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7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C423B3-A306-4C5F-A382-5755A8FFF438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087347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3195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Picture 12" descr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85" y="0"/>
            <a:ext cx="6707716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sp>
        <p:nvSpPr>
          <p:cNvPr id="202" name="Tekst naslova"/>
          <p:cNvSpPr txBox="1">
            <a:spLocks noGrp="1"/>
          </p:cNvSpPr>
          <p:nvPr>
            <p:ph type="title"/>
          </p:nvPr>
        </p:nvSpPr>
        <p:spPr>
          <a:xfrm>
            <a:off x="2390140" y="4800600"/>
            <a:ext cx="7315201" cy="567056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20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2390140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204" name="Tijelo razine jedan…"/>
          <p:cNvSpPr txBox="1">
            <a:spLocks noGrp="1"/>
          </p:cNvSpPr>
          <p:nvPr>
            <p:ph type="body" sz="quarter" idx="1"/>
          </p:nvPr>
        </p:nvSpPr>
        <p:spPr>
          <a:xfrm>
            <a:off x="2390140" y="5367021"/>
            <a:ext cx="7315201" cy="80518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</a:defRPr>
            </a:lvl2pPr>
            <a:lvl3pPr marL="0" indent="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</a:defRPr>
            </a:lvl3pPr>
            <a:lvl4pPr marL="0" indent="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</a:defRPr>
            </a:lvl4pPr>
            <a:lvl5pPr marL="0" indent="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8" name="Broj slajda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A2B19A6-3714-4325-BDEF-A9E59B5F408D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44138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ChangeArrowheads="1"/>
          </p:cNvSpPr>
          <p:nvPr/>
        </p:nvSpPr>
        <p:spPr bwMode="auto">
          <a:xfrm>
            <a:off x="1619251" y="6326188"/>
            <a:ext cx="9567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 / NASLOV PREZENTACIJE</a:t>
            </a:r>
          </a:p>
        </p:txBody>
      </p:sp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14" name="Tekst naslova"/>
          <p:cNvSpPr txBox="1">
            <a:spLocks noGrp="1"/>
          </p:cNvSpPr>
          <p:nvPr>
            <p:ph type="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215" name="Tijelo razine jedan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>
                <a:solidFill>
                  <a:srgbClr val="000000"/>
                </a:solidFill>
              </a:defRPr>
            </a:lvl1pPr>
            <a:lvl2pPr marL="0" indent="0" algn="ctr">
              <a:buSzTx/>
              <a:buNone/>
              <a:defRPr>
                <a:solidFill>
                  <a:srgbClr val="000000"/>
                </a:solidFill>
              </a:defRPr>
            </a:lvl2pPr>
            <a:lvl3pPr marL="0" indent="0" algn="ctr">
              <a:buSzTx/>
              <a:buNone/>
              <a:defRPr>
                <a:solidFill>
                  <a:srgbClr val="000000"/>
                </a:solidFill>
              </a:defRPr>
            </a:lvl3pPr>
            <a:lvl4pPr marL="0" indent="0" algn="ctr">
              <a:buSzTx/>
              <a:buNone/>
              <a:defRPr>
                <a:solidFill>
                  <a:srgbClr val="000000"/>
                </a:solidFill>
              </a:defRPr>
            </a:lvl4pPr>
            <a:lvl5pPr marL="0" indent="0" algn="ctr">
              <a:buSzTx/>
              <a:buNone/>
              <a:defRPr>
                <a:solidFill>
                  <a:srgbClr val="000000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6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A446C8-65FD-45D5-AF32-EDF3515B0987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65937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ChangeArrowheads="1"/>
          </p:cNvSpPr>
          <p:nvPr/>
        </p:nvSpPr>
        <p:spPr bwMode="auto">
          <a:xfrm>
            <a:off x="1619251" y="6326188"/>
            <a:ext cx="9567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 / NASLOV PREZENTACIJE</a:t>
            </a:r>
          </a:p>
        </p:txBody>
      </p:sp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25" name="Tekst naslov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226" name="Tijelo razine jeda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6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5159D9-706E-4C19-B792-5445701FBB8C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72509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ChangeArrowheads="1"/>
          </p:cNvSpPr>
          <p:nvPr/>
        </p:nvSpPr>
        <p:spPr bwMode="auto">
          <a:xfrm>
            <a:off x="1619251" y="6326188"/>
            <a:ext cx="9567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 / NASLOV PREZENTACIJE</a:t>
            </a:r>
          </a:p>
        </p:txBody>
      </p:sp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36" name="Tekst naslova"/>
          <p:cNvSpPr txBox="1">
            <a:spLocks noGrp="1"/>
          </p:cNvSpPr>
          <p:nvPr>
            <p:ph type="title"/>
          </p:nvPr>
        </p:nvSpPr>
        <p:spPr>
          <a:xfrm>
            <a:off x="962659" y="4406901"/>
            <a:ext cx="10364048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237" name="Tijelo razine jedan…"/>
          <p:cNvSpPr txBox="1">
            <a:spLocks noGrp="1"/>
          </p:cNvSpPr>
          <p:nvPr>
            <p:ph type="body" sz="quarter" idx="1"/>
          </p:nvPr>
        </p:nvSpPr>
        <p:spPr>
          <a:xfrm>
            <a:off x="962659" y="2907030"/>
            <a:ext cx="10364048" cy="149987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000000"/>
                </a:solidFill>
              </a:defRPr>
            </a:lvl1pPr>
            <a:lvl2pPr marL="0" indent="0">
              <a:spcBef>
                <a:spcPts val="400"/>
              </a:spcBef>
              <a:buSzTx/>
              <a:buNone/>
              <a:defRPr sz="2000">
                <a:solidFill>
                  <a:srgbClr val="000000"/>
                </a:solidFill>
              </a:defRPr>
            </a:lvl2pPr>
            <a:lvl3pPr marL="0" indent="0">
              <a:spcBef>
                <a:spcPts val="400"/>
              </a:spcBef>
              <a:buSzTx/>
              <a:buNone/>
              <a:defRPr sz="2000">
                <a:solidFill>
                  <a:srgbClr val="000000"/>
                </a:solidFill>
              </a:defRPr>
            </a:lvl3pPr>
            <a:lvl4pPr marL="0" indent="0">
              <a:spcBef>
                <a:spcPts val="400"/>
              </a:spcBef>
              <a:buSzTx/>
              <a:buNone/>
              <a:defRPr sz="2000">
                <a:solidFill>
                  <a:srgbClr val="000000"/>
                </a:solidFill>
              </a:defRPr>
            </a:lvl4pPr>
            <a:lvl5pPr marL="0" indent="0">
              <a:spcBef>
                <a:spcPts val="400"/>
              </a:spcBef>
              <a:buSzTx/>
              <a:buNone/>
              <a:defRPr sz="2000">
                <a:solidFill>
                  <a:srgbClr val="000000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6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42D8489-0DB8-41E7-AB2A-7B9F9B55A110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84266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ChangeArrowheads="1"/>
          </p:cNvSpPr>
          <p:nvPr/>
        </p:nvSpPr>
        <p:spPr bwMode="auto">
          <a:xfrm>
            <a:off x="1619251" y="6326188"/>
            <a:ext cx="9567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 / NASLOV PREZENTACIJE</a:t>
            </a:r>
          </a:p>
        </p:txBody>
      </p:sp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47" name="Tekst naslov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248" name="Tijelo razine jedan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628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>
                <a:solidFill>
                  <a:srgbClr val="000000"/>
                </a:solidFill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rgbClr val="000000"/>
                </a:solidFill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rgbClr val="000000"/>
                </a:solidFill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rgbClr val="000000"/>
                </a:solidFill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rgbClr val="000000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6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94DE0D7-FDC6-4A9A-8D04-8E6A4416E27F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23853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ChangeArrowheads="1"/>
          </p:cNvSpPr>
          <p:nvPr/>
        </p:nvSpPr>
        <p:spPr bwMode="auto">
          <a:xfrm>
            <a:off x="1619251" y="6326188"/>
            <a:ext cx="9567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 / NASLOV PREZENTACIJE</a:t>
            </a:r>
          </a:p>
        </p:txBody>
      </p:sp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58" name="Tekst naslov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259" name="Tijelo razine jedan…"/>
          <p:cNvSpPr txBox="1">
            <a:spLocks noGrp="1"/>
          </p:cNvSpPr>
          <p:nvPr>
            <p:ph type="body" sz="quarter" idx="1"/>
          </p:nvPr>
        </p:nvSpPr>
        <p:spPr>
          <a:xfrm>
            <a:off x="609601" y="1534795"/>
            <a:ext cx="5387340" cy="64008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rgbClr val="000000"/>
                </a:solidFill>
              </a:defRPr>
            </a:lvl1pPr>
            <a:lvl2pPr marL="0" indent="0">
              <a:spcBef>
                <a:spcPts val="500"/>
              </a:spcBef>
              <a:buSzTx/>
              <a:buNone/>
              <a:defRPr sz="2400" b="1">
                <a:solidFill>
                  <a:srgbClr val="000000"/>
                </a:solidFill>
              </a:defRPr>
            </a:lvl2pPr>
            <a:lvl3pPr marL="0" indent="0">
              <a:spcBef>
                <a:spcPts val="500"/>
              </a:spcBef>
              <a:buSzTx/>
              <a:buNone/>
              <a:defRPr sz="2400" b="1">
                <a:solidFill>
                  <a:srgbClr val="000000"/>
                </a:solidFill>
              </a:defRPr>
            </a:lvl3pPr>
            <a:lvl4pPr marL="0" indent="0">
              <a:spcBef>
                <a:spcPts val="500"/>
              </a:spcBef>
              <a:buSzTx/>
              <a:buNone/>
              <a:defRPr sz="2400" b="1">
                <a:solidFill>
                  <a:srgbClr val="000000"/>
                </a:solidFill>
              </a:defRPr>
            </a:lvl4pPr>
            <a:lvl5pPr marL="0" indent="0">
              <a:spcBef>
                <a:spcPts val="500"/>
              </a:spcBef>
              <a:buSzTx/>
              <a:buNone/>
              <a:defRPr sz="2400" b="1">
                <a:solidFill>
                  <a:srgbClr val="000000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6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D1522D2-EB1F-4606-BCA6-D220D59003A6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661029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 txBox="1">
            <a:spLocks noChangeArrowheads="1"/>
          </p:cNvSpPr>
          <p:nvPr/>
        </p:nvSpPr>
        <p:spPr bwMode="auto">
          <a:xfrm>
            <a:off x="1619251" y="6326188"/>
            <a:ext cx="9567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 / NASLOV PREZENTACIJE</a:t>
            </a:r>
          </a:p>
        </p:txBody>
      </p:sp>
      <p:pic>
        <p:nvPicPr>
          <p:cNvPr id="4" name="Picture 5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69" name="Tekst naslov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5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3AD959A-EA3D-45E9-8A9E-9AB67B4C911C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33607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F453-DAE0-4426-A1AD-6E3DA160F8D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5940-E022-40FC-B4DF-F486BAEA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422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 noChangeArrowheads="1"/>
          </p:cNvSpPr>
          <p:nvPr/>
        </p:nvSpPr>
        <p:spPr bwMode="auto">
          <a:xfrm>
            <a:off x="1619251" y="6326188"/>
            <a:ext cx="9567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 / NASLOV PREZENTACIJE</a:t>
            </a:r>
          </a:p>
        </p:txBody>
      </p:sp>
      <p:pic>
        <p:nvPicPr>
          <p:cNvPr id="3" name="Picture 5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2CD8A16-7ECC-42E8-8F21-15DF76B3436B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42862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ChangeArrowheads="1"/>
          </p:cNvSpPr>
          <p:nvPr/>
        </p:nvSpPr>
        <p:spPr bwMode="auto">
          <a:xfrm>
            <a:off x="1619251" y="6326188"/>
            <a:ext cx="9567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 / NASLOV PREZENTACIJE</a:t>
            </a:r>
          </a:p>
        </p:txBody>
      </p:sp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88" name="Tekst naslova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50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289" name="Tijelo razine jedan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4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6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456598D-B4DF-4283-AD60-6FA4C6882A67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826481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ChangeArrowheads="1"/>
          </p:cNvSpPr>
          <p:nvPr/>
        </p:nvSpPr>
        <p:spPr bwMode="auto">
          <a:xfrm>
            <a:off x="1619251" y="6326188"/>
            <a:ext cx="9567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 / NASLOV PREZENTACIJE</a:t>
            </a:r>
          </a:p>
        </p:txBody>
      </p:sp>
      <p:pic>
        <p:nvPicPr>
          <p:cNvPr id="6" name="Picture 9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99" name="Tekst naslova"/>
          <p:cNvSpPr txBox="1">
            <a:spLocks noGrp="1"/>
          </p:cNvSpPr>
          <p:nvPr>
            <p:ph type="title"/>
          </p:nvPr>
        </p:nvSpPr>
        <p:spPr>
          <a:xfrm>
            <a:off x="2390140" y="4800600"/>
            <a:ext cx="7315201" cy="567056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t>Tekst naslova</a:t>
            </a:r>
          </a:p>
        </p:txBody>
      </p:sp>
      <p:sp>
        <p:nvSpPr>
          <p:cNvPr id="300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2390140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301" name="Tijelo razine jedan…"/>
          <p:cNvSpPr txBox="1">
            <a:spLocks noGrp="1"/>
          </p:cNvSpPr>
          <p:nvPr>
            <p:ph type="body" sz="quarter" idx="1"/>
          </p:nvPr>
        </p:nvSpPr>
        <p:spPr>
          <a:xfrm>
            <a:off x="2390140" y="5367021"/>
            <a:ext cx="7315201" cy="80518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rgbClr val="000000"/>
                </a:solidFill>
              </a:defRPr>
            </a:lvl1pPr>
            <a:lvl2pPr marL="0" indent="0">
              <a:spcBef>
                <a:spcPts val="300"/>
              </a:spcBef>
              <a:buSzTx/>
              <a:buNone/>
              <a:defRPr sz="1400">
                <a:solidFill>
                  <a:srgbClr val="000000"/>
                </a:solidFill>
              </a:defRPr>
            </a:lvl2pPr>
            <a:lvl3pPr marL="0" indent="0">
              <a:spcBef>
                <a:spcPts val="300"/>
              </a:spcBef>
              <a:buSzTx/>
              <a:buNone/>
              <a:defRPr sz="1400">
                <a:solidFill>
                  <a:srgbClr val="000000"/>
                </a:solidFill>
              </a:defRPr>
            </a:lvl3pPr>
            <a:lvl4pPr marL="0" indent="0">
              <a:spcBef>
                <a:spcPts val="300"/>
              </a:spcBef>
              <a:buSzTx/>
              <a:buNone/>
              <a:defRPr sz="1400">
                <a:solidFill>
                  <a:srgbClr val="000000"/>
                </a:solidFill>
              </a:defRPr>
            </a:lvl4pPr>
            <a:lvl5pPr marL="0" indent="0">
              <a:spcBef>
                <a:spcPts val="300"/>
              </a:spcBef>
              <a:buSzTx/>
              <a:buNone/>
              <a:defRPr sz="1400">
                <a:solidFill>
                  <a:srgbClr val="000000"/>
                </a:solidFill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7" name="Broj slajda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F40E66E-1405-49FD-B008-DFFE8581CAAC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21877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11" name="Tekst naslova"/>
          <p:cNvSpPr txBox="1">
            <a:spLocks noGrp="1"/>
          </p:cNvSpPr>
          <p:nvPr>
            <p:ph type="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anchor="ctr"/>
          <a:lstStyle>
            <a:lvl1pPr algn="l"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Tekst naslova</a:t>
            </a:r>
          </a:p>
        </p:txBody>
      </p:sp>
      <p:sp>
        <p:nvSpPr>
          <p:cNvPr id="312" name="Tijelo razine jedan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 defTabSz="457200">
              <a:spcBef>
                <a:spcPts val="0"/>
              </a:spcBef>
              <a:buSzTx/>
              <a:buNone/>
              <a:defRPr sz="14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algn="ctr" defTabSz="457200">
              <a:spcBef>
                <a:spcPts val="0"/>
              </a:spcBef>
              <a:buSzTx/>
              <a:buNone/>
              <a:defRPr sz="14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algn="ctr" defTabSz="457200">
              <a:spcBef>
                <a:spcPts val="0"/>
              </a:spcBef>
              <a:buSzTx/>
              <a:buNone/>
              <a:defRPr sz="14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algn="ctr" defTabSz="457200">
              <a:spcBef>
                <a:spcPts val="0"/>
              </a:spcBef>
              <a:buSzTx/>
              <a:buNone/>
              <a:defRPr sz="14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algn="ctr" defTabSz="457200">
              <a:spcBef>
                <a:spcPts val="0"/>
              </a:spcBef>
              <a:buSzTx/>
              <a:buNone/>
              <a:defRPr sz="14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6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E333E4C-897D-4C17-8B47-C22145A6B575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12380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8967" y="6215063"/>
            <a:ext cx="3769784" cy="425450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45719" r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C20D2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22" name="Tekst naslova"/>
          <p:cNvSpPr txBox="1">
            <a:spLocks noGrp="1"/>
          </p:cNvSpPr>
          <p:nvPr>
            <p:ph type="title"/>
          </p:nvPr>
        </p:nvSpPr>
        <p:spPr>
          <a:xfrm>
            <a:off x="1583267" y="1341119"/>
            <a:ext cx="10014375" cy="503556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Tekst naslova</a:t>
            </a:r>
          </a:p>
        </p:txBody>
      </p:sp>
      <p:sp>
        <p:nvSpPr>
          <p:cNvPr id="323" name="Tijelo razine jedan…"/>
          <p:cNvSpPr txBox="1">
            <a:spLocks noGrp="1"/>
          </p:cNvSpPr>
          <p:nvPr>
            <p:ph type="body" idx="1"/>
          </p:nvPr>
        </p:nvSpPr>
        <p:spPr>
          <a:xfrm>
            <a:off x="1583267" y="1989455"/>
            <a:ext cx="10014375" cy="4032251"/>
          </a:xfrm>
          <a:prstGeom prst="rect">
            <a:avLst/>
          </a:prstGeom>
        </p:spPr>
        <p:txBody>
          <a:bodyPr/>
          <a:lstStyle>
            <a:lvl1pPr marL="180975" indent="-180975" defTabSz="457200">
              <a:spcBef>
                <a:spcPts val="0"/>
              </a:spcBef>
              <a:buChar char="▪"/>
              <a:defRPr sz="20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542925" indent="-180975" defTabSz="457200">
              <a:spcBef>
                <a:spcPts val="0"/>
              </a:spcBef>
              <a:buChar char="▪"/>
              <a:defRPr sz="20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893444" indent="-180975" defTabSz="457200">
              <a:spcBef>
                <a:spcPts val="0"/>
              </a:spcBef>
              <a:buChar char="▪"/>
              <a:defRPr sz="20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254125" indent="-180975" defTabSz="457200">
              <a:spcBef>
                <a:spcPts val="0"/>
              </a:spcBef>
              <a:buChar char="▪"/>
              <a:defRPr sz="20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16075" indent="-180975" defTabSz="457200">
              <a:spcBef>
                <a:spcPts val="0"/>
              </a:spcBef>
              <a:buChar char="▪"/>
              <a:defRPr sz="20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7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B977B2-7A37-412D-A8A9-9B720E69161B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231965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34" name="Tekst naslova"/>
          <p:cNvSpPr txBox="1">
            <a:spLocks noGrp="1"/>
          </p:cNvSpPr>
          <p:nvPr>
            <p:ph type="title"/>
          </p:nvPr>
        </p:nvSpPr>
        <p:spPr>
          <a:xfrm>
            <a:off x="962659" y="4406901"/>
            <a:ext cx="10364048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Tekst naslova</a:t>
            </a:r>
          </a:p>
        </p:txBody>
      </p:sp>
      <p:sp>
        <p:nvSpPr>
          <p:cNvPr id="335" name="Tijelo razine jedan…"/>
          <p:cNvSpPr txBox="1">
            <a:spLocks noGrp="1"/>
          </p:cNvSpPr>
          <p:nvPr>
            <p:ph type="body" sz="quarter" idx="1"/>
          </p:nvPr>
        </p:nvSpPr>
        <p:spPr>
          <a:xfrm>
            <a:off x="962659" y="2907030"/>
            <a:ext cx="10364048" cy="1499871"/>
          </a:xfrm>
          <a:prstGeom prst="rect">
            <a:avLst/>
          </a:prstGeom>
        </p:spPr>
        <p:txBody>
          <a:bodyPr anchor="b"/>
          <a:lstStyle>
            <a:lvl1pPr marL="0" indent="0" defTabSz="457200">
              <a:spcBef>
                <a:spcPts val="0"/>
              </a:spcBef>
              <a:buSzTx/>
              <a:buNone/>
              <a:defRPr sz="20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defTabSz="457200">
              <a:spcBef>
                <a:spcPts val="0"/>
              </a:spcBef>
              <a:buSzTx/>
              <a:buNone/>
              <a:defRPr sz="20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defTabSz="457200">
              <a:spcBef>
                <a:spcPts val="0"/>
              </a:spcBef>
              <a:buSzTx/>
              <a:buNone/>
              <a:defRPr sz="20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defTabSz="457200">
              <a:spcBef>
                <a:spcPts val="0"/>
              </a:spcBef>
              <a:buSzTx/>
              <a:buNone/>
              <a:defRPr sz="20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defTabSz="457200">
              <a:spcBef>
                <a:spcPts val="0"/>
              </a:spcBef>
              <a:buSzTx/>
              <a:buNone/>
              <a:defRPr sz="20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6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A990F31-08E4-4A17-9AB2-F15AB5C5B667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483230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45" name="Tekst naslova"/>
          <p:cNvSpPr txBox="1">
            <a:spLocks noGrp="1"/>
          </p:cNvSpPr>
          <p:nvPr>
            <p:ph type="title"/>
          </p:nvPr>
        </p:nvSpPr>
        <p:spPr>
          <a:xfrm>
            <a:off x="1583267" y="1341119"/>
            <a:ext cx="10014375" cy="503556"/>
          </a:xfrm>
          <a:prstGeom prst="rect">
            <a:avLst/>
          </a:prstGeom>
        </p:spPr>
        <p:txBody>
          <a:bodyPr anchor="ctr"/>
          <a:lstStyle>
            <a:lvl1pPr algn="l"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Tekst naslova</a:t>
            </a:r>
          </a:p>
        </p:txBody>
      </p:sp>
      <p:sp>
        <p:nvSpPr>
          <p:cNvPr id="346" name="Tijelo razine jedan…"/>
          <p:cNvSpPr txBox="1">
            <a:spLocks noGrp="1"/>
          </p:cNvSpPr>
          <p:nvPr>
            <p:ph type="body" sz="half" idx="1"/>
          </p:nvPr>
        </p:nvSpPr>
        <p:spPr>
          <a:xfrm>
            <a:off x="1583267" y="1989455"/>
            <a:ext cx="4904740" cy="4032251"/>
          </a:xfrm>
          <a:prstGeom prst="rect">
            <a:avLst/>
          </a:prstGeom>
        </p:spPr>
        <p:txBody>
          <a:bodyPr/>
          <a:lstStyle>
            <a:lvl1pPr marL="0" indent="0" defTabSz="457200">
              <a:spcBef>
                <a:spcPts val="0"/>
              </a:spcBef>
              <a:buSzTx/>
              <a:buNone/>
              <a:defRPr sz="28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790575" indent="-333375" defTabSz="457200">
              <a:spcBef>
                <a:spcPts val="0"/>
              </a:spcBef>
              <a:defRPr sz="28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234439" indent="-320039" defTabSz="457200">
              <a:spcBef>
                <a:spcPts val="0"/>
              </a:spcBef>
              <a:defRPr sz="28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727200" indent="-355600" defTabSz="457200">
              <a:spcBef>
                <a:spcPts val="0"/>
              </a:spcBef>
              <a:defRPr sz="28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184400" indent="-355600" defTabSz="457200">
              <a:spcBef>
                <a:spcPts val="0"/>
              </a:spcBef>
              <a:defRPr sz="28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6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1DE47FD-A2C0-4A54-8130-BE767838B7A8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977380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56" name="Tekst naslov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 algn="l"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Tekst naslova</a:t>
            </a:r>
          </a:p>
        </p:txBody>
      </p:sp>
      <p:sp>
        <p:nvSpPr>
          <p:cNvPr id="357" name="Tijelo razine jedan…"/>
          <p:cNvSpPr txBox="1">
            <a:spLocks noGrp="1"/>
          </p:cNvSpPr>
          <p:nvPr>
            <p:ph type="body" sz="quarter" idx="1"/>
          </p:nvPr>
        </p:nvSpPr>
        <p:spPr>
          <a:xfrm>
            <a:off x="609601" y="1534795"/>
            <a:ext cx="5387340" cy="640081"/>
          </a:xfrm>
          <a:prstGeom prst="rect">
            <a:avLst/>
          </a:prstGeom>
        </p:spPr>
        <p:txBody>
          <a:bodyPr anchor="b"/>
          <a:lstStyle>
            <a:lvl1pPr marL="0" indent="0" defTabSz="457200">
              <a:spcBef>
                <a:spcPts val="0"/>
              </a:spcBef>
              <a:buSzTx/>
              <a:buNone/>
              <a:defRPr sz="24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defTabSz="457200">
              <a:spcBef>
                <a:spcPts val="0"/>
              </a:spcBef>
              <a:buSzTx/>
              <a:buNone/>
              <a:defRPr sz="24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defTabSz="457200">
              <a:spcBef>
                <a:spcPts val="0"/>
              </a:spcBef>
              <a:buSzTx/>
              <a:buNone/>
              <a:defRPr sz="24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defTabSz="457200">
              <a:spcBef>
                <a:spcPts val="0"/>
              </a:spcBef>
              <a:buSzTx/>
              <a:buNone/>
              <a:defRPr sz="24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defTabSz="457200">
              <a:spcBef>
                <a:spcPts val="0"/>
              </a:spcBef>
              <a:buSzTx/>
              <a:buNone/>
              <a:defRPr sz="24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6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B4B56B-24DF-4524-8F4E-B7366E5B19D2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94765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pic>
        <p:nvPicPr>
          <p:cNvPr id="4" name="Picture 5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67" name="Tekst naslova"/>
          <p:cNvSpPr txBox="1">
            <a:spLocks noGrp="1"/>
          </p:cNvSpPr>
          <p:nvPr>
            <p:ph type="title"/>
          </p:nvPr>
        </p:nvSpPr>
        <p:spPr>
          <a:xfrm>
            <a:off x="1583267" y="1341119"/>
            <a:ext cx="10014375" cy="503556"/>
          </a:xfrm>
          <a:prstGeom prst="rect">
            <a:avLst/>
          </a:prstGeom>
        </p:spPr>
        <p:txBody>
          <a:bodyPr anchor="ctr"/>
          <a:lstStyle>
            <a:lvl1pPr algn="l"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Tekst naslova</a:t>
            </a:r>
          </a:p>
        </p:txBody>
      </p:sp>
      <p:sp>
        <p:nvSpPr>
          <p:cNvPr id="5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9CE8DFC-442D-49E1-A760-2DCD3DA6C99C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78802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pic>
        <p:nvPicPr>
          <p:cNvPr id="3" name="Picture 5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71D66E-64B1-4782-8FA2-CC591FF925B8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99329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F453-DAE0-4426-A1AD-6E3DA160F8D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5940-E022-40FC-B4DF-F486BAEA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090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pic>
        <p:nvPicPr>
          <p:cNvPr id="5" name="Picture 5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86" name="Tekst naslova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50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Tekst naslova</a:t>
            </a:r>
          </a:p>
        </p:txBody>
      </p:sp>
      <p:sp>
        <p:nvSpPr>
          <p:cNvPr id="387" name="Tijelo razine jedan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430"/>
          </a:xfrm>
          <a:prstGeom prst="rect">
            <a:avLst/>
          </a:prstGeom>
        </p:spPr>
        <p:txBody>
          <a:bodyPr/>
          <a:lstStyle>
            <a:lvl1pPr marL="0" indent="0" defTabSz="457200">
              <a:spcBef>
                <a:spcPts val="0"/>
              </a:spcBef>
              <a:buSzTx/>
              <a:buNone/>
              <a:defRPr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defTabSz="457200">
              <a:spcBef>
                <a:spcPts val="0"/>
              </a:spcBef>
              <a:defRPr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defTabSz="457200">
              <a:spcBef>
                <a:spcPts val="0"/>
              </a:spcBef>
              <a:defRPr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defTabSz="457200">
              <a:spcBef>
                <a:spcPts val="0"/>
              </a:spcBef>
              <a:defRPr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defTabSz="457200">
              <a:spcBef>
                <a:spcPts val="0"/>
              </a:spcBef>
              <a:defRPr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6" name="Broj slajd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35CAAAE-068E-411A-953D-A984067D414D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326592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pic>
        <p:nvPicPr>
          <p:cNvPr id="6" name="Picture 9" descr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97" name="Tekst naslova"/>
          <p:cNvSpPr txBox="1">
            <a:spLocks noGrp="1"/>
          </p:cNvSpPr>
          <p:nvPr>
            <p:ph type="title"/>
          </p:nvPr>
        </p:nvSpPr>
        <p:spPr>
          <a:xfrm>
            <a:off x="2390140" y="4800600"/>
            <a:ext cx="7315201" cy="567056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Tekst naslova</a:t>
            </a:r>
          </a:p>
        </p:txBody>
      </p:sp>
      <p:sp>
        <p:nvSpPr>
          <p:cNvPr id="398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2390140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399" name="Tijelo razine jedan…"/>
          <p:cNvSpPr txBox="1">
            <a:spLocks noGrp="1"/>
          </p:cNvSpPr>
          <p:nvPr>
            <p:ph type="body" sz="quarter" idx="1"/>
          </p:nvPr>
        </p:nvSpPr>
        <p:spPr>
          <a:xfrm>
            <a:off x="2390140" y="5367021"/>
            <a:ext cx="7315201" cy="805181"/>
          </a:xfrm>
          <a:prstGeom prst="rect">
            <a:avLst/>
          </a:prstGeom>
        </p:spPr>
        <p:txBody>
          <a:bodyPr/>
          <a:lstStyle>
            <a:lvl1pPr marL="0" indent="0" defTabSz="457200">
              <a:spcBef>
                <a:spcPts val="0"/>
              </a:spcBef>
              <a:buSzTx/>
              <a:buNone/>
              <a:defRPr sz="14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defTabSz="457200">
              <a:spcBef>
                <a:spcPts val="0"/>
              </a:spcBef>
              <a:buSzTx/>
              <a:buNone/>
              <a:defRPr sz="14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defTabSz="457200">
              <a:spcBef>
                <a:spcPts val="0"/>
              </a:spcBef>
              <a:buSzTx/>
              <a:buNone/>
              <a:defRPr sz="14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defTabSz="457200">
              <a:spcBef>
                <a:spcPts val="0"/>
              </a:spcBef>
              <a:buSzTx/>
              <a:buNone/>
              <a:defRPr sz="14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defTabSz="457200">
              <a:spcBef>
                <a:spcPts val="0"/>
              </a:spcBef>
              <a:buSzTx/>
              <a:buNone/>
              <a:defRPr sz="1400" b="1">
                <a:solidFill>
                  <a:srgbClr val="CD092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7" name="Broj slajda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6D970C6-3129-4AFD-931F-9CC2702815A9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36352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0938"/>
            <a:ext cx="121920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8595B"/>
                </a:solidFill>
              </a:defRPr>
            </a:lvl1pPr>
            <a:lvl2pPr>
              <a:defRPr>
                <a:solidFill>
                  <a:srgbClr val="58595B"/>
                </a:solidFill>
              </a:defRPr>
            </a:lvl2pPr>
            <a:lvl3pPr>
              <a:defRPr>
                <a:solidFill>
                  <a:srgbClr val="58595B"/>
                </a:solidFill>
              </a:defRPr>
            </a:lvl3pPr>
            <a:lvl4pPr>
              <a:defRPr>
                <a:solidFill>
                  <a:srgbClr val="58595B"/>
                </a:solidFill>
              </a:defRPr>
            </a:lvl4pPr>
            <a:lvl5pPr>
              <a:defRPr>
                <a:solidFill>
                  <a:srgbClr val="58595B"/>
                </a:solidFill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5" name="Rezervirano mjesto datuma 9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A0EB149-22ED-4A81-8AD1-AC9B401C5ED6}" type="datetime1">
              <a:rPr lang="hr-HR" altLang="sr-Latn-RS" smtClean="0">
                <a:solidFill>
                  <a:srgbClr val="C20D20"/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12.12.2019.</a:t>
            </a:fld>
            <a:endParaRPr lang="en-US" altLang="sr-Latn-RS">
              <a:solidFill>
                <a:srgbClr val="C20D2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zervirano mjesto podnožja 10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sr-Latn-RS">
              <a:solidFill>
                <a:srgbClr val="C20D2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zervirano mjesto broja slajd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75A242A-5AE6-44A3-942D-0B8CBCFC475A}" type="slidenum">
              <a:rPr lang="en-US" altLang="sr-Latn-R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624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5DDAAD0-5DBE-A24B-99C2-B76A7E73DA18}" type="datetimeFigureOut">
              <a:rPr lang="en-US" smtClean="0">
                <a:solidFill>
                  <a:srgbClr val="C20D20"/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12/12/2019</a:t>
            </a:fld>
            <a:endParaRPr lang="en-US">
              <a:solidFill>
                <a:srgbClr val="C20D2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C20D2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fld id="{98EA05E4-38C7-B140-A858-58818C5FE86A}" type="slidenum">
              <a:rPr 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7724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046-8805-4227-AD04-F7EDD8E808B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12.12.2019.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6EBF-15D9-437E-B451-56D82272A21A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727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046-8805-4227-AD04-F7EDD8E808B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12.12.2019.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6EBF-15D9-437E-B451-56D82272A21A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698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046-8805-4227-AD04-F7EDD8E808B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12.12.2019.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6EBF-15D9-437E-B451-56D82272A21A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046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046-8805-4227-AD04-F7EDD8E808B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12.12.2019.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6EBF-15D9-437E-B451-56D82272A21A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000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046-8805-4227-AD04-F7EDD8E808B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12.12.2019.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6EBF-15D9-437E-B451-56D82272A21A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142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046-8805-4227-AD04-F7EDD8E808B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12.12.2019.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6EBF-15D9-437E-B451-56D82272A21A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F453-DAE0-4426-A1AD-6E3DA160F8D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5940-E022-40FC-B4DF-F486BAEA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774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046-8805-4227-AD04-F7EDD8E808B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12.12.2019.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6EBF-15D9-437E-B451-56D82272A21A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000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046-8805-4227-AD04-F7EDD8E808B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12.12.2019.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6EBF-15D9-437E-B451-56D82272A21A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160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046-8805-4227-AD04-F7EDD8E808B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12.12.2019.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6EBF-15D9-437E-B451-56D82272A21A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731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046-8805-4227-AD04-F7EDD8E808B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12.12.2019.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6EBF-15D9-437E-B451-56D82272A21A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591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046-8805-4227-AD04-F7EDD8E808B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12.12.2019.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6EBF-15D9-437E-B451-56D82272A21A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0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image" Target="../media/image4.png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image" Target="../media/image3.png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theme" Target="../theme/theme3.xml"/><Relationship Id="rId40" Type="http://schemas.openxmlformats.org/officeDocument/2006/relationships/image" Target="../media/image4.png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AF453-DAE0-4426-A1AD-6E3DA160F8D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95940-E022-40FC-B4DF-F486BAEA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4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0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icture 9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3195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12" descr="Picture 12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85" y="0"/>
            <a:ext cx="6707716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28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pic>
        <p:nvPicPr>
          <p:cNvPr id="1029" name="Picture 2" descr="Picture 2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30" name="Tekst naslova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Tekst naslova</a:t>
            </a:r>
          </a:p>
        </p:txBody>
      </p:sp>
      <p:sp>
        <p:nvSpPr>
          <p:cNvPr id="1031" name="Tijelo razine jedan…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Tijelo razine jedan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Tijelo razine dva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Tijelo razine tri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Tijelo razine četiri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Tijelo razine pet</a:t>
            </a:r>
          </a:p>
        </p:txBody>
      </p:sp>
      <p:sp>
        <p:nvSpPr>
          <p:cNvPr id="1032" name="Broj slajda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747652" y="6328133"/>
            <a:ext cx="12182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57200" eaLnBrk="1">
              <a:defRPr sz="800">
                <a:solidFill>
                  <a:srgbClr val="3E3E5C"/>
                </a:solidFill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4F8601-9E51-4856-AD2E-D227E019ED1B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07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6699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6699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6699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6699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6699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666699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666699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666699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666699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Char char="•"/>
        <a:defRPr sz="3200">
          <a:solidFill>
            <a:srgbClr val="3E3E5C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82638" indent="-325438" algn="l" rtl="0" eaLnBrk="0" fontAlgn="base" hangingPunct="0">
        <a:spcBef>
          <a:spcPts val="700"/>
        </a:spcBef>
        <a:spcAft>
          <a:spcPct val="0"/>
        </a:spcAft>
        <a:buSzPct val="100000"/>
        <a:buChar char="–"/>
        <a:defRPr sz="3200">
          <a:solidFill>
            <a:srgbClr val="3E3E5C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219200" indent="-304800" algn="l" rtl="0" eaLnBrk="0" fontAlgn="base" hangingPunct="0">
        <a:spcBef>
          <a:spcPts val="700"/>
        </a:spcBef>
        <a:spcAft>
          <a:spcPct val="0"/>
        </a:spcAft>
        <a:buSzPct val="100000"/>
        <a:buChar char="•"/>
        <a:defRPr sz="3200">
          <a:solidFill>
            <a:srgbClr val="3E3E5C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736725" indent="-365125" algn="l" rtl="0" eaLnBrk="0" fontAlgn="base" hangingPunct="0">
        <a:spcBef>
          <a:spcPts val="700"/>
        </a:spcBef>
        <a:spcAft>
          <a:spcPct val="0"/>
        </a:spcAft>
        <a:buSzPct val="100000"/>
        <a:buChar char="–"/>
        <a:defRPr sz="3200">
          <a:solidFill>
            <a:srgbClr val="3E3E5C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193925" indent="-365125" algn="l" rtl="0" eaLnBrk="0" fontAlgn="base" hangingPunct="0">
        <a:spcBef>
          <a:spcPts val="700"/>
        </a:spcBef>
        <a:spcAft>
          <a:spcPct val="0"/>
        </a:spcAft>
        <a:buSzPct val="100000"/>
        <a:buChar char="»"/>
        <a:defRPr sz="3200">
          <a:solidFill>
            <a:srgbClr val="3E3E5C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3E3E5C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3E3E5C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3E3E5C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3E3E5C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0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icture 9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3195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12" descr="Picture 12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85" y="0"/>
            <a:ext cx="6707716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28" name="Footer Placeholder 4"/>
          <p:cNvSpPr txBox="1">
            <a:spLocks noChangeArrowheads="1"/>
          </p:cNvSpPr>
          <p:nvPr/>
        </p:nvSpPr>
        <p:spPr bwMode="auto">
          <a:xfrm>
            <a:off x="1619251" y="6311900"/>
            <a:ext cx="994833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HRVATSKI ZAVOD ZA JAVNO ZDRAVSTVO</a:t>
            </a:r>
          </a:p>
        </p:txBody>
      </p:sp>
      <p:pic>
        <p:nvPicPr>
          <p:cNvPr id="1029" name="Picture 2" descr="Picture 2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30" name="Tekst naslova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Tekst naslova</a:t>
            </a:r>
          </a:p>
        </p:txBody>
      </p:sp>
      <p:sp>
        <p:nvSpPr>
          <p:cNvPr id="1031" name="Tijelo razine jedan…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Tijelo razine jedan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Tijelo razine dva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Tijelo razine tri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Tijelo razine četiri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Tijelo razine pet</a:t>
            </a:r>
          </a:p>
        </p:txBody>
      </p:sp>
      <p:sp>
        <p:nvSpPr>
          <p:cNvPr id="1032" name="Broj slajda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747652" y="6328133"/>
            <a:ext cx="12182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57200" eaLnBrk="1">
              <a:defRPr sz="800">
                <a:solidFill>
                  <a:srgbClr val="3E3E5C"/>
                </a:solidFill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4F8601-9E51-4856-AD2E-D227E019ED1B}" type="slidenum">
              <a:rPr lang="en-US" altLang="en-US" smtClean="0">
                <a:latin typeface="Calibri" panose="020F050202020403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10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733" r:id="rId35"/>
    <p:sldLayoutId id="2147483734" r:id="rId36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6699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6699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6699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6699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6699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666699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666699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666699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666699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Char char="•"/>
        <a:defRPr sz="3200">
          <a:solidFill>
            <a:srgbClr val="3E3E5C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82638" indent="-325438" algn="l" rtl="0" eaLnBrk="0" fontAlgn="base" hangingPunct="0">
        <a:spcBef>
          <a:spcPts val="700"/>
        </a:spcBef>
        <a:spcAft>
          <a:spcPct val="0"/>
        </a:spcAft>
        <a:buSzPct val="100000"/>
        <a:buChar char="–"/>
        <a:defRPr sz="3200">
          <a:solidFill>
            <a:srgbClr val="3E3E5C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219200" indent="-304800" algn="l" rtl="0" eaLnBrk="0" fontAlgn="base" hangingPunct="0">
        <a:spcBef>
          <a:spcPts val="700"/>
        </a:spcBef>
        <a:spcAft>
          <a:spcPct val="0"/>
        </a:spcAft>
        <a:buSzPct val="100000"/>
        <a:buChar char="•"/>
        <a:defRPr sz="3200">
          <a:solidFill>
            <a:srgbClr val="3E3E5C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736725" indent="-365125" algn="l" rtl="0" eaLnBrk="0" fontAlgn="base" hangingPunct="0">
        <a:spcBef>
          <a:spcPts val="700"/>
        </a:spcBef>
        <a:spcAft>
          <a:spcPct val="0"/>
        </a:spcAft>
        <a:buSzPct val="100000"/>
        <a:buChar char="–"/>
        <a:defRPr sz="3200">
          <a:solidFill>
            <a:srgbClr val="3E3E5C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193925" indent="-365125" algn="l" rtl="0" eaLnBrk="0" fontAlgn="base" hangingPunct="0">
        <a:spcBef>
          <a:spcPts val="700"/>
        </a:spcBef>
        <a:spcAft>
          <a:spcPct val="0"/>
        </a:spcAft>
        <a:buSzPct val="100000"/>
        <a:buChar char="»"/>
        <a:defRPr sz="3200">
          <a:solidFill>
            <a:srgbClr val="3E3E5C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3E3E5C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3E3E5C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3E3E5C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3E3E5C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0F046-8805-4227-AD04-F7EDD8E808B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12.12.2019.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B6EBF-15D9-437E-B451-56D82272A21A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5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74978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03565"/>
            <a:ext cx="10515600" cy="3773397"/>
          </a:xfrm>
        </p:spPr>
        <p:txBody>
          <a:bodyPr/>
          <a:lstStyle/>
          <a:p>
            <a:r>
              <a:rPr lang="hr-HR" dirty="0"/>
              <a:t>staviti naglasak na poduzimanje mjera vezanih uz zdravstvene podatke njihovo prikupljanje i sekundarno korištenje (podatci u akciji)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implemetirati EU standarde za interoperabilnost, sigurnost, prakse prikupljanja, dijeljenja i etike procesuiranja podataka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HR: postizanje sporazuma u ovom području ili izrada propisa koji će bolje regulirati ovo područje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06880" y="365125"/>
            <a:ext cx="9646920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latin typeface="+mn-lt"/>
              </a:rPr>
              <a:t>CJELOŽIVOTNA ZDRAVSTVENA SKRB</a:t>
            </a:r>
            <a:endParaRPr lang="en-US" sz="28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2343" y="1123406"/>
            <a:ext cx="8645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C00000"/>
                </a:solidFill>
              </a:rPr>
              <a:t>Podtema: Zdravstveni podatci u akciji, e-zdravlje, solidarnost</a:t>
            </a:r>
          </a:p>
          <a:p>
            <a:r>
              <a:rPr lang="hr-HR" sz="2400" b="1" dirty="0">
                <a:solidFill>
                  <a:srgbClr val="C00000"/>
                </a:solidFill>
              </a:rPr>
              <a:t>Ciljevi HR PRES: Zdravstveni podatci u akciji, e-zdravlje, solidarnost</a:t>
            </a:r>
          </a:p>
          <a:p>
            <a:endParaRPr lang="hr-H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9327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 do 2050. godine svjetska populacija ljudi u životnoj dobi 60 i više godina će se udvostručiti</a:t>
            </a:r>
          </a:p>
          <a:p>
            <a:r>
              <a:rPr lang="hr-HR" dirty="0"/>
              <a:t>danas se procjenjuje da je gotovo 1mlrd ljudi u životnoj dobi 60+</a:t>
            </a:r>
          </a:p>
          <a:p>
            <a:r>
              <a:rPr lang="hr-HR" dirty="0"/>
              <a:t>izuzev Afrike, za sve regije svijeta očekuje se da će udio populacije 60+ biti veći od ¼</a:t>
            </a:r>
          </a:p>
          <a:p>
            <a:r>
              <a:rPr lang="hr-HR" dirty="0"/>
              <a:t>UN razvojni cilj 3 (SDG 3) do 2030. treba omogućiti zdrav život i promovirati blagostanje za sve u svakoj životnoj dobi</a:t>
            </a:r>
          </a:p>
          <a:p>
            <a:r>
              <a:rPr lang="hr-HR" dirty="0"/>
              <a:t>jedan od načina ostvarenja tog cilja je nadzor zdravlja i blagostanja tijekom cijelog života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06880" y="365125"/>
            <a:ext cx="9646920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latin typeface="+mn-lt"/>
              </a:rPr>
              <a:t>CJELOŽIVOTNA ZDRAVSTVENA SKRB</a:t>
            </a:r>
            <a:endParaRPr lang="en-US" sz="28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178" y="1123406"/>
            <a:ext cx="4839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C00000"/>
                </a:solidFill>
              </a:rPr>
              <a:t>Podtema: Izazovi starenja populacije</a:t>
            </a:r>
          </a:p>
        </p:txBody>
      </p:sp>
    </p:spTree>
    <p:extLst>
      <p:ext uri="{BB962C8B-B14F-4D97-AF65-F5344CB8AC3E}">
        <p14:creationId xmlns:p14="http://schemas.microsoft.com/office/powerpoint/2010/main" val="142485501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bUGUXRMAAAAlAAAAZAAAAE0AAAAAAAAAAAAAAAAAAAAAA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AUAAAAAQAAACMAAAAjAAAAIwAAAB4AAAAAAAAAZAAAAGQAAAAAAAAAZAAAAGQAAAAVAAAAYAAAAAAAAAAAAAAADwAAACADAAAAAAAAAAAAAAEAAACgMgAAVgcAAKr4//8BAAAAf39/AAEAAABkAAAAAAAAABQAAABAHwAAAAAAACYAAAAAAAAAwOD//wAAAAAmAAAAZAAAABYAAABMAAAAAAAAAAAAAAAEAAAAAAAAAAEAAACnp6c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B/f38Ap6enA8zMzADAwP8Af39/AAAAAAAAAAAAAAAAAAAAAAAAAAAAIQAAABgAAAAUAAAAWAMAAOomAAAgBAAAsycAABAgAAAmAAAACAAAAAAAAAAAAAAA"/>
              </a:ext>
            </a:extLst>
          </p:cNvSpPr>
          <p:nvPr>
            <p:ph type="sldNum" sz="quarter" idx="10"/>
          </p:nvPr>
        </p:nvSpPr>
        <p:spPr/>
        <p:txBody>
          <a:bodyPr/>
          <a:lstStyle/>
          <a:p>
            <a:fld id="{C7154DDD-932A-40BB-64AD-65EE03E39230}" type="slidenum">
              <a:t>12</a:t>
            </a:fld>
            <a:endParaRPr/>
          </a:p>
        </p:txBody>
      </p:sp>
      <p:sp>
        <p:nvSpPr>
          <p:cNvPr id="3" name="TekstniOkvir 2"/>
          <p:cNvSpPr>
            <a:extLst>
              <a:ext uri="smNativeData">
                <pr:smNativeData xmlns:pr="smNativeData" xmlns:p14="http://schemas.microsoft.com/office/powerpoint/2010/main" xmlns="" val="SMDATA_16_bUGUXRMAAAAlAAAAZAAAAE0AAAAAoAAAAKAAAACgAAAAo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MINIAkUAAAAAQAAABQAAAAUAAAAFAAAAAEAAAAAAAAAZAAAAGQAAAAAAAAAZAAAAGQAAAAVAAAAYAAAAAAAAAAAAAAADwAAACADAAAAAAAAAAAAAAEAAACgMgAAVgcAAKr4//8BAAAAf39/AAEAAABkAAAAAAAAABQAAABAHwAAAAAAACYAAAAAAAAAwOD//wAAAAAmAAAAZAAAABYAAABMAAAAAAAAAAAAAAAEAAAAAAAAAAEAAACnp6c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INIAJ/f38Ap6enA8zMzADAwP8Af39/AAAAAAAAAAAAAAAAAAAAAAAAAAAAIQAAABgAAAAUAAAAiQUAAMUEAADRNQAAmw0AABAgAAAmAAAACAAAAP//////////"/>
              </a:ext>
            </a:extLst>
          </p:cNvSpPr>
          <p:nvPr/>
        </p:nvSpPr>
        <p:spPr>
          <a:xfrm>
            <a:off x="2423795" y="775335"/>
            <a:ext cx="7848600" cy="14363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600" tIns="101600" rIns="101600" bIns="101600" numCol="1" anchor="t"/>
          <a:lstStyle/>
          <a:p>
            <a:pPr>
              <a:defRPr b="1"/>
            </a:pPr>
            <a:r>
              <a:rPr lang="hr-HR" sz="2400">
                <a:solidFill>
                  <a:srgbClr val="000000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     </a:t>
            </a:r>
            <a:endParaRPr lang="hr-HR" sz="2400">
              <a:solidFill>
                <a:srgbClr val="C00000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>
              <a:defRPr b="1"/>
            </a:pPr>
            <a:endParaRPr lang="hr-HR" sz="2400">
              <a:solidFill>
                <a:srgbClr val="C00000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>
              <a:defRPr b="1"/>
            </a:pPr>
            <a:endParaRPr lang="hr-HR" sz="1400">
              <a:solidFill>
                <a:srgbClr val="C00000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285750" indent="-285750">
              <a:buFont typeface="Wingdings" charset="2"/>
              <a:buChar char="§"/>
            </a:pPr>
            <a:endParaRPr lang="hr-HR" sz="1400">
              <a:solidFill>
                <a:srgbClr val="C00000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</p:txBody>
      </p:sp>
      <p:pic>
        <p:nvPicPr>
          <p:cNvPr id="5" name="Picture 3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8_bUGUX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MINIAkUAAAAAQAAABQAAAAUAAAAFAAAAAEAAAAAAAAAZAAAAGQAAAAAAAAAZAAAAGQAAAAVAAAAYAAAAAAAAAAAAAAADwAAACADAAAAAAAAAAAAAAEAAACgMgAAVgcAAKr4//8BAAAAf39/AAEAAABkAAAAAAAAABQAAABAHwAAAAAAACYAAAAAAAAAwOD//wAAAAAmAAAAZAAAABYAAABMAAAAAAAAAAAAAAAEAAAAAAAAAAEAAACnp6c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DCDSACf39/AKenpwPMzMwAwMD/AH9/fwAAAAAAAAAAAAAAAAD///8AAAAAACEAAAAYAAAAFAAAAHUEAADkDgAAeBkAANkj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248536" y="2420621"/>
            <a:ext cx="3415665" cy="34067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4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8_bUGUX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MINIAkUAAAAAQAAABQAAAAUAAAAFAAAAAEAAAAAAAAAZAAAAGQAAAAAAAAAZAAAAGQAAAAVAAAAYAAAAAAAAAAAAAAADwAAACADAAAAAAAAAAAAAAEAAACgMgAAVgcAAKr4//8BAAAAf39/AAEAAABkAAAAAAAAABQAAABAHwAAAAAAACYAAAAAAAAAwOD//wAAAAAmAAAAZAAAABYAAABMAAAAAAAAAAAAAAAEAAAAAAAAAAEAAACnp6c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DCDSACf39/AKenpwPMzMwAwMD/AH9/fwAAAAAAAAAAAAAAAAD///8AAAAAACEAAAAYAAAAFAAAABoeAADkDgAAKTMAAB0k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417311" y="2420621"/>
            <a:ext cx="3423285" cy="34499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AutoShape 2" descr="Slikovni rezultat za croatia map"/>
          <p:cNvSpPr>
            <a:extLst>
              <a:ext uri="smNativeData">
                <pr:smNativeData xmlns:pr="smNativeData" xmlns:p14="http://schemas.microsoft.com/office/powerpoint/2010/main" xmlns="" val="SMDATA_16_bUGUXRMAAAAlAAAAZA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np6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B/f38Ap6enA8zMzADAwP8Af39/AAAAAAAAAAAAAAAAAAAAAAAAAAAAIQAAABgAAAAUAAAA9QAAABz////VAgAA/QAAABAAAAAmAAAACAAAAP//////////"/>
              </a:ext>
            </a:extLst>
          </p:cNvSpPr>
          <p:nvPr/>
        </p:nvSpPr>
        <p:spPr>
          <a:xfrm>
            <a:off x="1679575" y="-144780"/>
            <a:ext cx="304800" cy="3054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endParaRPr lang="hr-HR"/>
          </a:p>
        </p:txBody>
      </p:sp>
      <p:pic>
        <p:nvPicPr>
          <p:cNvPr id="9" name="Picture 3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8_bUGUX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MINIAkUAAAAAQAAABQAAAAUAAAAFAAAAAEAAAAAAAAAZAAAAGQAAAAAAAAAZAAAAGQAAAAVAAAAYAAAAAAAAAAAAAAADwAAACADAAAAAAAAAAAAAAEAAACgMgAAVgcAAKr4//8BAAAAf39/AAEAAABkAAAAAAAAABQAAABAHwAAAAAAACYAAAAAAAAAwOD//wAAAAAmAAAAZAAAABYAAABMAAAAAAAAAAAAAAAEAAAAAAAAAAEAAACnp6cKAAAAACgAAAAoAAAAZAAAAGQAAAAAAAAAzMzMAAAAAABQAAAAUAAAAGQAAABkAAAAAAAAAAcAAAA4AAAAAQ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Cenp7Y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DCDSACf39/AKenpwPMzMwAwMD/AJ6enrEAAAAAAAAAAAAAAAD///8AAAAAACEAAAAYAAAAFAAAAGMwAAB3AgAAQDgAACcKAAAQAAAAJgAAAAgAAAD//////////w=="/>
              </a:ext>
            </a:extLst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9389746" y="400685"/>
            <a:ext cx="1278255" cy="12496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Textbox1"/>
          <p:cNvSpPr txBox="1">
            <a:extLst>
              <a:ext uri="smNativeData">
                <pr:smNativeData xmlns:pr="smNativeData" xmlns:p14="http://schemas.microsoft.com/office/powerpoint/2010/main" xmlns="" val="SMDATA_16_bUGUX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MINIAkUAAAAAQAAABQAAAAUAAAAFAAAAAEAAAAAAAAAZAAAAGQAAAAAAAAAZAAAAGQAAAAVAAAAYAAAAAAAAAAAAAAADwAAACADAAAAAAAAAAAAAAEAAACgMgAAVgcAAKr4//8BAAAAf39/AAEAAABkAAAAAAAAABQAAABAHwAAAAAAACYAAAAAAAAAwOD//wAAAAAmAAAAZAAAABYAAABMAAAAAAAAAAAAAAAEAAAAAAAAAAEAAACnp6c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MINIAJ/f38Ap6enA8zMzADAwP8Af39/AAAAAAAAAAAAAAAAAAAAAAAAAAAAIQAAABgAAAAUAAAAgxYAADsKAADkJgAA6wsAABAAAAAmAAAACAAAAP//////////"/>
              </a:ext>
            </a:extLst>
          </p:cNvSpPr>
          <p:nvPr/>
        </p:nvSpPr>
        <p:spPr>
          <a:xfrm>
            <a:off x="5183506" y="1663065"/>
            <a:ext cx="2662555" cy="274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 marL="285750" indent="-285750">
              <a:defRPr sz="1600" i="1"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hr-HR" sz="1200" dirty="0">
                <a:solidFill>
                  <a:schemeClr val="accent4"/>
                </a:solidFill>
              </a:rPr>
              <a:t>(Državni zavod za statistiku)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889760" y="544603"/>
            <a:ext cx="9466216" cy="56138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Starenje RH populacije</a:t>
            </a:r>
          </a:p>
        </p:txBody>
      </p:sp>
    </p:spTree>
    <p:extLst>
      <p:ext uri="{BB962C8B-B14F-4D97-AF65-F5344CB8AC3E}">
        <p14:creationId xmlns:p14="http://schemas.microsoft.com/office/powerpoint/2010/main" val="1950043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</p:bldLst>
    <p:extLst>
      <p:ext uri="smNativeData">
        <pr:smNativeData xmlns:pr="smNativeData" xmlns:p14="http://schemas.microsoft.com/office/powerpoint/2010/main" xmlns="" val="bUGUXQEAAAAFAAAAAAAAAAEAAAABAAAAAAAAAAAAAAAAAAAAAAAAAA=="/>
      </p:ext>
    </p:ext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bUGUXRMAAAAlAAAAZAAAAE0AAAAAAAAAAAAAAAAAAAAAA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AUAAAAAQAAACMAAAAjAAAAIwAAAB4AAAAAAAAAZAAAAGQAAAAAAAAAZAAAAGQAAAAVAAAAYAAAAAAAAAAAAAAADwAAACADAAAAAAAAAAAAAAEAAACgMgAAVgcAAKr4//8BAAAAf39/AAEAAABkAAAAAAAAABQAAABAHwAAAAAAACYAAAAAAAAAwOD//wAAAAAmAAAAZAAAABYAAABMAAAAAAAAAAAAAAAEAAAAAAAAAAEAAACnp6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B/f38Ap6enA8zMzADAwP8Af39/AAAAAAAAAAAAAAAAAAAAAAAAAAAAIQAAABgAAAAUAAAAWAMAAOomAAAgBAAAsycAABAgAAAmAAAACAAAAAAAAAAAAAAA"/>
              </a:ext>
            </a:extLst>
          </p:cNvSpPr>
          <p:nvPr>
            <p:ph type="sldNum" sz="quarter" idx="10"/>
          </p:nvPr>
        </p:nvSpPr>
        <p:spPr/>
        <p:txBody>
          <a:bodyPr/>
          <a:lstStyle/>
          <a:p>
            <a:fld id="{C71532CD-832A-40C4-64AD-75917CE39220}" type="slidenum">
              <a:t>13</a:t>
            </a:fld>
            <a:endParaRPr/>
          </a:p>
        </p:txBody>
      </p:sp>
      <p:pic>
        <p:nvPicPr>
          <p:cNvPr id="6" name="Picture 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8_bUGUX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MINIAkUAAAAAQAAABQAAAAUAAAAFAAAAAEAAAAAAAAAZAAAAGQAAAAAAAAAZAAAAGQAAAAVAAAAYAAAAAAAAAAAAAAADwAAACADAAAAAAAAAAAAAAEAAACgMgAAVgcAAKr4//8BAAAAf39/AAEAAABkAAAAAAAAABQAAABAHwAAAAAAACYAAAAAAAAAwOD//wAAAAAmAAAAZAAAABYAAABMAAAAAAAAAAAAAAAEAAAAAAAAAAEAAACnp6cKAAAAACgAAAAoAAAAZAAAAGQAAAAAAAAAzMzMAAAAAABQAAAAUAAAAGQAAABkAAAAAAAAAAcAAAA4AAAAAQ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DCDSACf39/AKenpwPMzMwAwMD/AH9/fwAAAAAAAAAAAAAAAAD///8AAAAAACEAAAAYAAAAFAAAALIkAAAFCgAA5jUAAIoSAAAQAAAAJgAAAAgAAAD//////////w=="/>
              </a:ext>
            </a:extLst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7387590" y="1419861"/>
            <a:ext cx="2796540" cy="13849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TekstniOkvir 9"/>
          <p:cNvSpPr txBox="1"/>
          <p:nvPr/>
        </p:nvSpPr>
        <p:spPr>
          <a:xfrm>
            <a:off x="987127" y="2112328"/>
            <a:ext cx="104717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sz="2400" dirty="0">
                <a:solidFill>
                  <a:srgbClr val="000000"/>
                </a:solidFill>
                <a:latin typeface="+mj-lt"/>
              </a:rPr>
              <a:t>SAD do 2020. - 25% radne snage bit će starije od 55 godina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sz="2400" dirty="0">
                <a:solidFill>
                  <a:srgbClr val="000000"/>
                </a:solidFill>
                <a:latin typeface="+mj-lt"/>
              </a:rPr>
              <a:t>EUROPA do 2060. - prepoloviti omjer između ljudi radne dobi i ljudi +65 godina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sz="2400" dirty="0">
                <a:solidFill>
                  <a:srgbClr val="000000"/>
                </a:solidFill>
                <a:latin typeface="+mj-lt"/>
              </a:rPr>
              <a:t>Japan do 2040. - najviša srednja dob njegova stanovništva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sz="2400" dirty="0">
                <a:solidFill>
                  <a:srgbClr val="000000"/>
                </a:solidFill>
                <a:latin typeface="+mj-lt"/>
              </a:rPr>
              <a:t>Kina, Hong Kong i Singapur - najstariji u Aziji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sz="2400" dirty="0">
                <a:solidFill>
                  <a:srgbClr val="000000"/>
                </a:solidFill>
                <a:latin typeface="+mj-lt"/>
              </a:rPr>
              <a:t>Kina i Indija - najveća starija populacija (u apsolutnom broju)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89760" y="544603"/>
            <a:ext cx="9466216" cy="561385"/>
          </a:xfrm>
        </p:spPr>
        <p:txBody>
          <a:bodyPr>
            <a:normAutofit fontScale="90000"/>
          </a:bodyPr>
          <a:lstStyle/>
          <a:p>
            <a:pPr algn="l"/>
            <a:r>
              <a:rPr lang="hr-HR" sz="2800" b="1" dirty="0">
                <a:solidFill>
                  <a:srgbClr val="C00000"/>
                </a:solidFill>
                <a:latin typeface="+mj-lt"/>
              </a:rPr>
              <a:t>Starenje populacije i radna snaga   </a:t>
            </a:r>
            <a:r>
              <a:rPr lang="hr-HR" sz="2800" b="1" i="1" dirty="0">
                <a:latin typeface="+mj-lt"/>
              </a:rPr>
              <a:t>- svijet</a:t>
            </a:r>
            <a:br>
              <a:rPr lang="en-US" sz="2800" b="1" i="1" dirty="0">
                <a:latin typeface="+mj-lt"/>
              </a:rPr>
            </a:br>
            <a:br>
              <a:rPr lang="hr-HR" sz="2800" b="1" dirty="0">
                <a:solidFill>
                  <a:srgbClr val="C00000"/>
                </a:solidFill>
                <a:latin typeface="+mj-lt"/>
              </a:rPr>
            </a:br>
            <a:br>
              <a:rPr lang="hr-HR" sz="5400" b="1" dirty="0">
                <a:solidFill>
                  <a:schemeClr val="accent6"/>
                </a:solidFill>
                <a:latin typeface="+mj-lt"/>
              </a:rPr>
            </a:br>
            <a:endParaRPr lang="en-US" sz="28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381577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bUGUXRMAAAAlAAAAZAAAAE0AAAAAAAAAAAAAAAAAAAAAA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AUAAAAAQAAACMAAAAjAAAAIwAAAB4AAAAAAAAAZAAAAGQAAAAAAAAAZAAAAGQAAAAVAAAAYAAAAAAAAAAAAAAADwAAACADAAAAAAAAAAAAAAEAAACgMgAAVgcAAKr4//8BAAAAf39/AAEAAABkAAAAAAAAABQAAABAHwAAAAAAACYAAAAAAAAAwOD//wAAAAAmAAAAZAAAABYAAABMAAAAAAAAAAAAAAAEAAAAAAAAAAEAAACnp6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B/f38Ap6enA8zMzADAwP8Af39/AAAAAAAAAAAAAAAAAAAAAAAAAAAAIQAAABgAAAAUAAAAWAMAAOomAAAgBAAAsycAABAgAAAmAAAACAAAAAAAAAAAAAAA"/>
              </a:ext>
            </a:extLst>
          </p:cNvSpPr>
          <p:nvPr>
            <p:ph type="sldNum" sz="quarter" idx="10"/>
          </p:nvPr>
        </p:nvSpPr>
        <p:spPr/>
        <p:txBody>
          <a:bodyPr/>
          <a:lstStyle/>
          <a:p>
            <a:fld id="{C7155BD4-9A2A-40AD-64AD-6CF815E39239}" type="slidenum">
              <a:t>14</a:t>
            </a:fld>
            <a:endParaRPr/>
          </a:p>
        </p:txBody>
      </p:sp>
      <p:sp>
        <p:nvSpPr>
          <p:cNvPr id="3" name="TekstniOkvir 2"/>
          <p:cNvSpPr>
            <a:extLst>
              <a:ext uri="smNativeData">
                <pr:smNativeData xmlns:pr="smNativeData" xmlns:p14="http://schemas.microsoft.com/office/powerpoint/2010/main" xmlns="" val="SMDATA_16_bUGUXRMAAAAlAAAAZAAAAE0AAAAAoAAAAKAAAACgAAAAo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MINIAkUAAAAAQAAABQAAAAUAAAAFAAAAAEAAAAAAAAAZAAAAGQAAAAAAAAAZAAAAGQAAAAVAAAAYAAAAAAAAAAAAAAADwAAACADAAAAAAAAAAAAAAEAAACgMgAAVgcAAKr4//8BAAAAf39/AAEAAABkAAAAAAAAABQAAABAHwAAAAAAACYAAAAAAAAAwOD//wAAAAAmAAAAZAAAABYAAABMAAAAAAAAAAAAAAAEAAAAAAAAAAEAAACnp6c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INIAJ/f38Ap6enA8zMzADAwP8Af39/AAAAAAAAAAAAAAAAAAAAAAAAAAAAIQAAABgAAAAUAAAAiQUAAMUEAADRNQAAmw0AABAgAAAmAAAACAAAAP//////////"/>
              </a:ext>
            </a:extLst>
          </p:cNvSpPr>
          <p:nvPr/>
        </p:nvSpPr>
        <p:spPr>
          <a:xfrm>
            <a:off x="2423795" y="775335"/>
            <a:ext cx="7848600" cy="14363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600" tIns="101600" rIns="101600" bIns="101600" numCol="1" anchor="t"/>
          <a:lstStyle/>
          <a:p>
            <a:pPr>
              <a:defRPr b="1"/>
            </a:pPr>
            <a:r>
              <a:rPr lang="hr-HR" sz="2400">
                <a:solidFill>
                  <a:srgbClr val="000000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     </a:t>
            </a:r>
            <a:endParaRPr lang="hr-HR" sz="2400">
              <a:solidFill>
                <a:srgbClr val="C00000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>
              <a:defRPr b="1"/>
            </a:pPr>
            <a:endParaRPr lang="hr-HR" sz="2400">
              <a:solidFill>
                <a:srgbClr val="C00000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>
              <a:defRPr b="1"/>
            </a:pPr>
            <a:endParaRPr lang="hr-HR" sz="1400">
              <a:solidFill>
                <a:srgbClr val="C00000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285750" indent="-285750">
              <a:buFont typeface="Wingdings" charset="2"/>
              <a:buChar char="§"/>
            </a:pPr>
            <a:endParaRPr lang="hr-HR" sz="1400">
              <a:solidFill>
                <a:srgbClr val="C00000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</p:txBody>
      </p:sp>
      <p:sp>
        <p:nvSpPr>
          <p:cNvPr id="5" name="Pravokutnik 2"/>
          <p:cNvSpPr>
            <a:extLst>
              <a:ext uri="smNativeData">
                <pr:smNativeData xmlns:pr="smNativeData" xmlns:p14="http://schemas.microsoft.com/office/powerpoint/2010/main" xmlns="" val="SMDATA_16_bUGUX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np6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p6enA8zMzADAwP8Af39/AAAAAAAAAAAAAAAAAAAAAAAAAAAAIQAAABgAAAAUAAAAawYAAMsLAADyMAAA2yIAABAgAAAmAAAACAAAAP//////////"/>
              </a:ext>
            </a:extLst>
          </p:cNvSpPr>
          <p:nvPr/>
        </p:nvSpPr>
        <p:spPr>
          <a:xfrm>
            <a:off x="2567306" y="1917065"/>
            <a:ext cx="7464968" cy="37490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>
                <a:solidFill>
                  <a:srgbClr val="00007F"/>
                </a:solidFill>
              </a:defRPr>
            </a:pPr>
            <a:r>
              <a:rPr lang="hr-HR" sz="2400" b="1" dirty="0">
                <a:latin typeface="+mj-lt"/>
                <a:ea typeface="Calibri" pitchFamily="2" charset="0"/>
                <a:cs typeface="Arial" pitchFamily="2" charset="0"/>
              </a:rPr>
              <a:t>Starija populacija</a:t>
            </a:r>
          </a:p>
          <a:p>
            <a:pPr algn="ctr">
              <a:defRPr>
                <a:solidFill>
                  <a:srgbClr val="00007F"/>
                </a:solidFill>
              </a:defRPr>
            </a:pPr>
            <a:endParaRPr lang="hr-HR" dirty="0">
              <a:latin typeface="+mj-lt"/>
              <a:ea typeface="Calibri" pitchFamily="2" charset="0"/>
              <a:cs typeface="Arial" pitchFamily="2" charset="0"/>
            </a:endParaRPr>
          </a:p>
          <a:p>
            <a:pPr algn="ctr">
              <a:defRPr>
                <a:solidFill>
                  <a:srgbClr val="00007F"/>
                </a:solidFill>
              </a:defRPr>
            </a:pPr>
            <a:endParaRPr lang="hr-HR" dirty="0">
              <a:latin typeface="+mj-lt"/>
              <a:ea typeface="Calibri" pitchFamily="2" charset="0"/>
              <a:cs typeface="Arial" pitchFamily="2" charset="0"/>
            </a:endParaRPr>
          </a:p>
          <a:p>
            <a:pPr marL="285750" indent="-285750" algn="ctr">
              <a:buFontTx/>
              <a:buChar char="-"/>
              <a:defRPr>
                <a:solidFill>
                  <a:srgbClr val="00007F"/>
                </a:solidFill>
              </a:defRPr>
            </a:pPr>
            <a:endParaRPr lang="hr-HR" dirty="0">
              <a:latin typeface="+mj-lt"/>
              <a:ea typeface="Calibri" pitchFamily="2" charset="0"/>
              <a:cs typeface="Arial" pitchFamily="2" charset="0"/>
            </a:endParaRPr>
          </a:p>
          <a:p>
            <a:pPr algn="ctr">
              <a:defRPr>
                <a:solidFill>
                  <a:schemeClr val="tx1"/>
                </a:solidFill>
              </a:defRPr>
            </a:pPr>
            <a:r>
              <a:rPr lang="hr-HR" sz="2400" b="1" dirty="0">
                <a:latin typeface="+mj-lt"/>
                <a:ea typeface="Calibri" pitchFamily="2" charset="0"/>
                <a:cs typeface="Arial" pitchFamily="2" charset="0"/>
              </a:rPr>
              <a:t>Silver </a:t>
            </a:r>
            <a:r>
              <a:rPr lang="hr-HR" sz="2400" b="1" dirty="0" err="1">
                <a:latin typeface="+mj-lt"/>
                <a:ea typeface="Calibri" pitchFamily="2" charset="0"/>
                <a:cs typeface="Arial" pitchFamily="2" charset="0"/>
              </a:rPr>
              <a:t>economy</a:t>
            </a:r>
            <a:r>
              <a:rPr lang="hr-HR" sz="2400" b="1" dirty="0">
                <a:latin typeface="+mj-lt"/>
                <a:ea typeface="Calibri" pitchFamily="2" charset="0"/>
                <a:cs typeface="Arial" pitchFamily="2" charset="0"/>
              </a:rPr>
              <a:t> </a:t>
            </a:r>
          </a:p>
          <a:p>
            <a:pPr algn="ctr">
              <a:defRPr>
                <a:solidFill>
                  <a:srgbClr val="00007F"/>
                </a:solidFill>
              </a:defRPr>
            </a:pPr>
            <a:r>
              <a:rPr lang="hr-HR" sz="2400" dirty="0">
                <a:latin typeface="+mj-lt"/>
                <a:ea typeface="Calibri" pitchFamily="2" charset="0"/>
                <a:cs typeface="Arial" pitchFamily="2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Europska </a:t>
            </a:r>
            <a:r>
              <a:rPr lang="hr-HR" sz="2400" dirty="0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S</a:t>
            </a:r>
            <a:r>
              <a:rPr lang="en-US" sz="2400" dirty="0" err="1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rebrna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ekonomija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ekonomija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stanovništva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starijeg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 od 50 </a:t>
            </a:r>
            <a:r>
              <a:rPr lang="en-US" sz="2400" dirty="0" err="1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godina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trenutno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 bi </a:t>
            </a:r>
            <a:r>
              <a:rPr lang="en-US" sz="2400" dirty="0" err="1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bila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treća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najveća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ekonomija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na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svijetu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iza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 SAD-a </a:t>
            </a:r>
            <a:r>
              <a:rPr lang="en-US" sz="2400" dirty="0" err="1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Kine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 (</a:t>
            </a:r>
            <a:r>
              <a:rPr lang="hr-HR" sz="2400" dirty="0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izvor: 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E</a:t>
            </a:r>
            <a:r>
              <a:rPr lang="hr-HR" sz="2400" dirty="0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)</a:t>
            </a:r>
          </a:p>
          <a:p>
            <a:pPr marL="285750" indent="-285750">
              <a:buFontTx/>
              <a:buChar char="-"/>
            </a:pPr>
            <a:endParaRPr lang="en-US" sz="2400" dirty="0">
              <a:solidFill>
                <a:srgbClr val="000000"/>
              </a:solidFill>
              <a:latin typeface="+mj-lt"/>
              <a:ea typeface="Calibri" pitchFamily="2" charset="0"/>
              <a:cs typeface="Arial" pitchFamily="2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Nastavit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će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rasti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 – </a:t>
            </a:r>
            <a:r>
              <a:rPr lang="hr-HR" sz="2400" dirty="0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doprinijet će ekonomiji EU s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 5,7 </a:t>
            </a:r>
            <a:r>
              <a:rPr lang="hr-HR" sz="2400" dirty="0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mlrd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eura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 do 2025. </a:t>
            </a:r>
            <a:r>
              <a:rPr lang="en-US" sz="2400" dirty="0" err="1">
                <a:solidFill>
                  <a:srgbClr val="000000"/>
                </a:solidFill>
                <a:latin typeface="+mj-lt"/>
                <a:ea typeface="Calibri" pitchFamily="2" charset="0"/>
                <a:cs typeface="Arial" pitchFamily="2" charset="0"/>
              </a:rPr>
              <a:t>godine</a:t>
            </a:r>
            <a:endParaRPr lang="hr-HR" sz="2400" dirty="0">
              <a:solidFill>
                <a:srgbClr val="000000"/>
              </a:solidFill>
              <a:latin typeface="+mj-lt"/>
            </a:endParaRPr>
          </a:p>
          <a:p>
            <a:endParaRPr lang="hr-HR" sz="2400" dirty="0">
              <a:latin typeface="+mj-lt"/>
            </a:endParaRPr>
          </a:p>
          <a:p>
            <a:endParaRPr lang="hr-HR" sz="2400" dirty="0"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57" y="2352676"/>
            <a:ext cx="4635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89760" y="544603"/>
            <a:ext cx="9466216" cy="56138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>
                <a:latin typeface="+mj-lt"/>
              </a:rPr>
              <a:t>Silver </a:t>
            </a:r>
            <a:r>
              <a:rPr lang="hr-HR" sz="2800" b="1" dirty="0" err="1">
                <a:latin typeface="+mj-lt"/>
              </a:rPr>
              <a:t>economy</a:t>
            </a:r>
            <a:r>
              <a:rPr lang="hr-HR" sz="2800" b="1" dirty="0">
                <a:latin typeface="+mj-lt"/>
              </a:rPr>
              <a:t> – pogled kroz prihode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91297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</p:bldLst>
    <p:extLst>
      <p:ext uri="smNativeData">
        <pr:smNativeData xmlns:pr="smNativeData" xmlns:p14="http://schemas.microsoft.com/office/powerpoint/2010/main" xmlns="" val="bUGUXQEAAAAFAAAAAAAAAAEAAAABAAAAAAAAAAAAAAAAAAAAAAAAAA=="/>
      </p:ext>
    </p:ext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cjeloživotna skrb s naglaskom na starenje populacije</a:t>
            </a:r>
          </a:p>
          <a:p>
            <a:r>
              <a:rPr lang="hr-HR" dirty="0"/>
              <a:t>osvješćivanje potrebe za postizanjem cjeloživotne zdravstvene skrbi</a:t>
            </a:r>
          </a:p>
          <a:p>
            <a:r>
              <a:rPr lang="hr-HR" dirty="0"/>
              <a:t>planira se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/>
              <a:t>izrada izvješća (zaključaka) sa situacijskom analizom,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/>
              <a:t>razmjena iskustava, primjera dobre prakse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06880" y="365125"/>
            <a:ext cx="9646920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latin typeface="+mn-lt"/>
              </a:rPr>
              <a:t>CJELOŽIVOTNA ZDRAVSTVENA SKRB</a:t>
            </a:r>
            <a:endParaRPr lang="en-US" sz="32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178" y="1123406"/>
            <a:ext cx="5592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C00000"/>
                </a:solidFill>
              </a:rPr>
              <a:t>Ciljevi HR PRES: Izazovi starenja populacije</a:t>
            </a:r>
          </a:p>
        </p:txBody>
      </p:sp>
    </p:spTree>
    <p:extLst>
      <p:ext uri="{BB962C8B-B14F-4D97-AF65-F5344CB8AC3E}">
        <p14:creationId xmlns:p14="http://schemas.microsoft.com/office/powerpoint/2010/main" val="231763700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6582" y="5997146"/>
            <a:ext cx="3877843" cy="670316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Hvala na pažnji!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57065" y="161080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 CROATIAN PRESIDENCY OF THE COUNCIL OF THE EUROPEAN UNION 2020</a:t>
            </a:r>
            <a:endParaRPr lang="hr-H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4715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73350" y="1557338"/>
            <a:ext cx="7772400" cy="2667000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Hrvatsko predsjedanje Vijećem EU </a:t>
            </a:r>
            <a:br>
              <a:rPr lang="hr-H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hr-HR" sz="3600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prioriteti zdravstva</a:t>
            </a:r>
            <a:r>
              <a:rPr lang="hr-HR" sz="3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3459117" y="5216435"/>
            <a:ext cx="6986633" cy="1065168"/>
          </a:xfrm>
        </p:spPr>
        <p:txBody>
          <a:bodyPr>
            <a:normAutofit fontScale="62500" lnSpcReduction="20000"/>
          </a:bodyPr>
          <a:lstStyle/>
          <a:p>
            <a:pPr algn="r" eaLnBrk="1" fontAlgn="auto" hangingPunct="1">
              <a:lnSpc>
                <a:spcPct val="120000"/>
              </a:lnSpc>
              <a:spcAft>
                <a:spcPts val="0"/>
              </a:spcAft>
              <a:defRPr sz="1600"/>
            </a:pPr>
            <a:r>
              <a:rPr lang="hr-HR" sz="3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doc. dr. sc. </a:t>
            </a:r>
            <a:r>
              <a:rPr lang="hr-HR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Krunoslav Capak</a:t>
            </a:r>
            <a:r>
              <a:rPr lang="hr-HR" sz="3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prim. dr. med., ravnatelj  </a:t>
            </a:r>
          </a:p>
          <a:p>
            <a:pPr algn="r" eaLnBrk="1" fontAlgn="auto" hangingPunct="1">
              <a:lnSpc>
                <a:spcPct val="120000"/>
              </a:lnSpc>
              <a:spcAft>
                <a:spcPts val="0"/>
              </a:spcAft>
              <a:defRPr sz="1600"/>
            </a:pPr>
            <a:r>
              <a:rPr lang="hr-HR" sz="2900" dirty="0">
                <a:solidFill>
                  <a:schemeClr val="tx1"/>
                </a:solidFill>
                <a:latin typeface="Arial" pitchFamily="2" charset="0"/>
                <a:cs typeface="Arial" pitchFamily="2" charset="0"/>
              </a:rPr>
              <a:t>HRVATSKI ZAVOD ZA JAVNO ZDRAVSTVO</a:t>
            </a:r>
            <a:endParaRPr lang="en-US" sz="2900" dirty="0">
              <a:solidFill>
                <a:schemeClr val="tx1"/>
              </a:solidFill>
              <a:latin typeface="Arial" pitchFamily="2" charset="0"/>
              <a:cs typeface="Arial" pitchFamily="2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024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296" y="365125"/>
            <a:ext cx="9629503" cy="1325563"/>
          </a:xfrm>
        </p:spPr>
        <p:txBody>
          <a:bodyPr>
            <a:normAutofit/>
          </a:bodyPr>
          <a:lstStyle/>
          <a:p>
            <a:r>
              <a:rPr lang="hr-HR" sz="2800" b="1" dirty="0" err="1">
                <a:latin typeface="+mn-lt"/>
              </a:rPr>
              <a:t>Č</a:t>
            </a:r>
            <a:r>
              <a:rPr lang="en-US" sz="2800" b="1" dirty="0" err="1">
                <a:latin typeface="+mn-lt"/>
              </a:rPr>
              <a:t>etiri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krovna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područja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našeg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predsjedanja</a:t>
            </a:r>
            <a:r>
              <a:rPr lang="en-US" sz="2800" b="1" dirty="0">
                <a:latin typeface="+mn-lt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/>
              <a:t>odražavaju</a:t>
            </a:r>
            <a:r>
              <a:rPr lang="en-US" dirty="0"/>
              <a:t> </a:t>
            </a:r>
            <a:r>
              <a:rPr lang="en-US" dirty="0" err="1"/>
              <a:t>viziju</a:t>
            </a:r>
            <a:r>
              <a:rPr lang="en-US" dirty="0"/>
              <a:t> </a:t>
            </a:r>
            <a:r>
              <a:rPr lang="en-US" dirty="0" err="1"/>
              <a:t>europskih</a:t>
            </a:r>
            <a:r>
              <a:rPr lang="en-US" dirty="0"/>
              <a:t> </a:t>
            </a:r>
            <a:r>
              <a:rPr lang="en-US" dirty="0" err="1"/>
              <a:t>prioriteta</a:t>
            </a:r>
            <a:r>
              <a:rPr lang="en-US" dirty="0"/>
              <a:t> u </a:t>
            </a:r>
            <a:r>
              <a:rPr lang="en-US" dirty="0" err="1"/>
              <a:t>razdoblju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je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 </a:t>
            </a:r>
          </a:p>
          <a:p>
            <a:pPr fontAlgn="base"/>
            <a:r>
              <a:rPr lang="en-US" dirty="0" err="1"/>
              <a:t>Europ</a:t>
            </a:r>
            <a:r>
              <a:rPr lang="hr-HR" dirty="0"/>
              <a:t>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razvija</a:t>
            </a:r>
            <a:endParaRPr lang="en-US" dirty="0"/>
          </a:p>
          <a:p>
            <a:pPr fontAlgn="base"/>
            <a:r>
              <a:rPr lang="en-US" dirty="0" err="1"/>
              <a:t>Europ</a:t>
            </a:r>
            <a:r>
              <a:rPr lang="hr-HR" dirty="0"/>
              <a:t>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povezuje</a:t>
            </a:r>
            <a:endParaRPr lang="en-US" dirty="0"/>
          </a:p>
          <a:p>
            <a:pPr fontAlgn="base"/>
            <a:r>
              <a:rPr lang="en-US" dirty="0" err="1"/>
              <a:t>Europ</a:t>
            </a:r>
            <a:r>
              <a:rPr lang="hr-HR" dirty="0"/>
              <a:t>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štiti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  <a:p>
            <a:pPr fontAlgn="base"/>
            <a:r>
              <a:rPr lang="en-US" dirty="0" err="1"/>
              <a:t>Europ</a:t>
            </a:r>
            <a:r>
              <a:rPr lang="hr-HR" dirty="0"/>
              <a:t>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utjecajna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9409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2674" y="365125"/>
            <a:ext cx="9551126" cy="1325563"/>
          </a:xfrm>
        </p:spPr>
        <p:txBody>
          <a:bodyPr>
            <a:normAutofit/>
          </a:bodyPr>
          <a:lstStyle/>
          <a:p>
            <a:r>
              <a:rPr lang="hr-HR" sz="3200" b="1" dirty="0">
                <a:latin typeface="+mn-lt"/>
              </a:rPr>
              <a:t>HR PRESS </a:t>
            </a:r>
            <a:br>
              <a:rPr lang="hr-HR" sz="3200" b="1" dirty="0">
                <a:latin typeface="+mn-lt"/>
              </a:rPr>
            </a:br>
            <a:r>
              <a:rPr lang="hr-HR" sz="3200" b="1" dirty="0">
                <a:latin typeface="+mn-lt"/>
              </a:rPr>
              <a:t>– PRIORITETI DJELOVANJA U ZDRAVSTVENOJ ZAŠTITI</a:t>
            </a:r>
            <a:endParaRPr lang="en-US" sz="3200" b="1" dirty="0"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32675602"/>
              </p:ext>
            </p:extLst>
          </p:nvPr>
        </p:nvGraphicFramePr>
        <p:xfrm>
          <a:off x="1628503" y="1767840"/>
          <a:ext cx="8531497" cy="4370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75240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algn="ctr"/>
            <a:fld id="{655ECF81-950B-8D4D-B604-204A90E54929}" type="slidenum">
              <a:rPr lang="en-US"/>
              <a:pPr algn="ctr"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67843" y="734943"/>
            <a:ext cx="689340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3000" b="1" dirty="0">
                <a:latin typeface="Calibri"/>
                <a:cs typeface="Calibri"/>
              </a:rPr>
              <a:t>Struktura stanovništva</a:t>
            </a:r>
            <a:endParaRPr lang="en-US" sz="3000" b="1" dirty="0"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7511" y="1320092"/>
            <a:ext cx="11201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hr-HR" sz="2000" b="1" dirty="0">
                <a:solidFill>
                  <a:srgbClr val="CD0920"/>
                </a:solidFill>
                <a:cs typeface="Calibri"/>
              </a:rPr>
              <a:t>Hrvatska</a:t>
            </a:r>
            <a:endParaRPr lang="en-US" sz="2000" b="1" dirty="0">
              <a:solidFill>
                <a:srgbClr val="CD0920"/>
              </a:solidFill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03729" y="1932427"/>
            <a:ext cx="7927521" cy="2557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hrvatsko stanovništvo u trendu progresivnog starenja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udio starijih od 65 godina dosegao 19,9%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udio mlađih od 14 godina je u padu, 14,5% prema procjenama sredinom 2017. godine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očekivano trajanje života za oba spola 77,9 godina, za žene 80,9 godina, a za muškarce 74,9 godina</a:t>
            </a:r>
            <a:endParaRPr lang="en-US" sz="2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462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524000" y="6298534"/>
            <a:ext cx="1214438" cy="182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algn="ctr"/>
            <a:fld id="{655ECF81-950B-8D4D-B604-204A90E54929}" type="slidenum">
              <a:rPr lang="en-US"/>
              <a:pPr algn="ctr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1219200" cy="1206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7040" y="446673"/>
            <a:ext cx="73761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3200" b="1" dirty="0">
                <a:cs typeface="Calibri"/>
              </a:rPr>
              <a:t>Uzroci smrtnih ishoda, 2017</a:t>
            </a:r>
            <a:endParaRPr lang="en-US" sz="3000" b="1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6" t="13408" r="-994" b="49005"/>
          <a:stretch/>
        </p:blipFill>
        <p:spPr>
          <a:xfrm>
            <a:off x="487681" y="1576251"/>
            <a:ext cx="11643360" cy="3587932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5"/>
          <a:srcRect l="4637" t="80814" r="85325" b="10768"/>
          <a:stretch/>
        </p:blipFill>
        <p:spPr>
          <a:xfrm>
            <a:off x="1055914" y="5420318"/>
            <a:ext cx="80772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3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524000" y="6298534"/>
            <a:ext cx="1214438" cy="182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algn="ctr"/>
            <a:fld id="{655ECF81-950B-8D4D-B604-204A90E54929}" type="slidenum">
              <a:rPr lang="en-US"/>
              <a:pPr algn="ctr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1219200" cy="1206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6561" y="357029"/>
            <a:ext cx="632012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3200" b="1" dirty="0">
                <a:cs typeface="Calibri"/>
              </a:rPr>
              <a:t>Uzroci smrtnih ishoda, dob 50-69</a:t>
            </a:r>
            <a:endParaRPr lang="en-US" sz="3000" b="1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" t="11778" b="13704"/>
          <a:stretch/>
        </p:blipFill>
        <p:spPr>
          <a:xfrm>
            <a:off x="352412" y="1123407"/>
            <a:ext cx="11368687" cy="5175128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38438" y="6298534"/>
            <a:ext cx="7175756" cy="182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hr-HR" dirty="0"/>
              <a:t>CROATIAN INSTITUTE OF PUBLIC HEALTH </a:t>
            </a:r>
            <a:r>
              <a:rPr lang="ta-IN" dirty="0"/>
              <a:t>/ </a:t>
            </a:r>
            <a:r>
              <a:rPr lang="en-US" dirty="0"/>
              <a:t>OCCUPATIONAL CANCER</a:t>
            </a:r>
          </a:p>
        </p:txBody>
      </p:sp>
    </p:spTree>
    <p:extLst>
      <p:ext uri="{BB962C8B-B14F-4D97-AF65-F5344CB8AC3E}">
        <p14:creationId xmlns:p14="http://schemas.microsoft.com/office/powerpoint/2010/main" val="278796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1057709" cy="4351338"/>
          </a:xfrm>
        </p:spPr>
        <p:txBody>
          <a:bodyPr/>
          <a:lstStyle/>
          <a:p>
            <a:r>
              <a:rPr lang="hr-HR" dirty="0"/>
              <a:t>Jačanje kapaciteta i kompetencija u području donorstva i transplantacije organa</a:t>
            </a:r>
          </a:p>
          <a:p>
            <a:r>
              <a:rPr lang="hr-HR" dirty="0"/>
              <a:t>Zaštita i nadzor zdravlja živih donora i primatelja</a:t>
            </a:r>
          </a:p>
          <a:p>
            <a:r>
              <a:rPr lang="hr-HR" dirty="0"/>
              <a:t>Razvoj sustava vigilance i bolja integracija s ostalim vezanim sustavima</a:t>
            </a:r>
          </a:p>
          <a:p>
            <a:r>
              <a:rPr lang="hr-HR" dirty="0"/>
              <a:t>Razvoj modela suradnje sa zemljama članicama EU (osobito za osjetljive skupine pacijenata)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2046" y="365125"/>
            <a:ext cx="9681754" cy="793115"/>
          </a:xfrm>
        </p:spPr>
        <p:txBody>
          <a:bodyPr>
            <a:normAutofit/>
          </a:bodyPr>
          <a:lstStyle/>
          <a:p>
            <a:pPr lvl="0"/>
            <a:r>
              <a:rPr lang="hr-HR" sz="2800" b="1" dirty="0">
                <a:latin typeface="+mn-lt"/>
              </a:rPr>
              <a:t>DONACIJA ORGANA I TRANSPLANTACIJA</a:t>
            </a:r>
            <a:endParaRPr lang="en-US" sz="28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158240"/>
            <a:ext cx="208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C00000"/>
                </a:solidFill>
              </a:rPr>
              <a:t>Ciljevi HR PRES</a:t>
            </a:r>
          </a:p>
        </p:txBody>
      </p:sp>
    </p:spTree>
    <p:extLst>
      <p:ext uri="{BB962C8B-B14F-4D97-AF65-F5344CB8AC3E}">
        <p14:creationId xmlns:p14="http://schemas.microsoft.com/office/powerpoint/2010/main" val="164138232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4761411" cy="4351338"/>
          </a:xfrm>
        </p:spPr>
        <p:txBody>
          <a:bodyPr>
            <a:normAutofit/>
          </a:bodyPr>
          <a:lstStyle/>
          <a:p>
            <a:r>
              <a:rPr lang="hr-HR" sz="2200" dirty="0"/>
              <a:t>rak je vodeći javnozdravstveni problem:</a:t>
            </a:r>
          </a:p>
          <a:p>
            <a:r>
              <a:rPr lang="hr-HR" sz="2200" dirty="0"/>
              <a:t>¼ svih karcinoma u svijetu dijagnosticira se u EU</a:t>
            </a:r>
          </a:p>
          <a:p>
            <a:r>
              <a:rPr lang="hr-HR" sz="2200" dirty="0"/>
              <a:t>1/5 svih umrlih od karcinoma u svijetu dolazi iz EU</a:t>
            </a:r>
          </a:p>
          <a:p>
            <a:r>
              <a:rPr lang="hr-HR" sz="2200" dirty="0"/>
              <a:t>pojavnost veća u zemljamazapadne EU, smrtnost veća u zemljama srednje i istočne EU</a:t>
            </a:r>
          </a:p>
          <a:p>
            <a:r>
              <a:rPr lang="hr-HR" sz="2200" dirty="0"/>
              <a:t>sve članice EU imaju NPPR s ciljem smanjenja pobola i smrtnosti uz otpimizaciju troškova</a:t>
            </a:r>
            <a:endParaRPr lang="en-US" sz="2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6880" y="365125"/>
            <a:ext cx="9646920" cy="758281"/>
          </a:xfrm>
        </p:spPr>
        <p:txBody>
          <a:bodyPr>
            <a:normAutofit/>
          </a:bodyPr>
          <a:lstStyle/>
          <a:p>
            <a:pPr lvl="0"/>
            <a:r>
              <a:rPr lang="hr-HR" sz="2800" b="1" dirty="0">
                <a:latin typeface="+mn-lt"/>
              </a:rPr>
              <a:t>CJELOŽIVOTNA ZDRAVSTVENA SKRB</a:t>
            </a:r>
            <a:endParaRPr lang="en-US" sz="28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178" y="1123406"/>
            <a:ext cx="4333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C00000"/>
                </a:solidFill>
              </a:rPr>
              <a:t>Podtema: Kontrola raka u Europi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888480" y="1825625"/>
            <a:ext cx="44653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200" dirty="0"/>
              <a:t>doprinijeti podizanju svijesti o potrebi zajedničkog djelovanja za </a:t>
            </a:r>
            <a:r>
              <a:rPr lang="hr-HR" sz="2200" dirty="0">
                <a:solidFill>
                  <a:srgbClr val="C00000"/>
                </a:solidFill>
              </a:rPr>
              <a:t>borbu portiv raka </a:t>
            </a:r>
            <a:r>
              <a:rPr lang="hr-HR" sz="2200" dirty="0"/>
              <a:t>koja ća biti:</a:t>
            </a:r>
          </a:p>
          <a:p>
            <a:pPr lvl="2"/>
            <a:r>
              <a:rPr lang="hr-HR" dirty="0">
                <a:solidFill>
                  <a:srgbClr val="C00000"/>
                </a:solidFill>
              </a:rPr>
              <a:t>organiziranija</a:t>
            </a:r>
          </a:p>
          <a:p>
            <a:pPr lvl="2"/>
            <a:r>
              <a:rPr lang="hr-HR" dirty="0">
                <a:solidFill>
                  <a:srgbClr val="C00000"/>
                </a:solidFill>
              </a:rPr>
              <a:t>sveobuhvatnija</a:t>
            </a:r>
          </a:p>
          <a:p>
            <a:pPr lvl="2"/>
            <a:r>
              <a:rPr lang="hr-HR" dirty="0">
                <a:solidFill>
                  <a:srgbClr val="C00000"/>
                </a:solidFill>
              </a:rPr>
              <a:t>koordiniranija</a:t>
            </a:r>
          </a:p>
          <a:p>
            <a:pPr lvl="2"/>
            <a:r>
              <a:rPr lang="hr-HR" dirty="0">
                <a:solidFill>
                  <a:srgbClr val="C00000"/>
                </a:solidFill>
              </a:rPr>
              <a:t>pravičnija</a:t>
            </a:r>
          </a:p>
          <a:p>
            <a:pPr lvl="2"/>
            <a:r>
              <a:rPr lang="hr-HR" dirty="0">
                <a:solidFill>
                  <a:srgbClr val="C00000"/>
                </a:solidFill>
              </a:rPr>
              <a:t>dostpunija</a:t>
            </a:r>
          </a:p>
          <a:p>
            <a:pPr lvl="2"/>
            <a:r>
              <a:rPr lang="hr-HR" dirty="0">
                <a:solidFill>
                  <a:srgbClr val="C00000"/>
                </a:solidFill>
              </a:rPr>
              <a:t>kvalitetnija</a:t>
            </a:r>
          </a:p>
          <a:p>
            <a:pPr lvl="2"/>
            <a:r>
              <a:rPr lang="hr-HR" dirty="0">
                <a:solidFill>
                  <a:srgbClr val="C00000"/>
                </a:solidFill>
              </a:rPr>
              <a:t>kontroliranija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5429" y="1123405"/>
            <a:ext cx="1712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C00000"/>
                </a:solidFill>
              </a:rPr>
              <a:t>Cilj HR PRES</a:t>
            </a:r>
          </a:p>
        </p:txBody>
      </p:sp>
    </p:spTree>
    <p:extLst>
      <p:ext uri="{BB962C8B-B14F-4D97-AF65-F5344CB8AC3E}">
        <p14:creationId xmlns:p14="http://schemas.microsoft.com/office/powerpoint/2010/main" val="144736775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">
  <a:themeElements>
    <a:clrScheme name="Presentation">
      <a:dk1>
        <a:srgbClr val="FFFFFF"/>
      </a:dk1>
      <a:lt1>
        <a:srgbClr val="C20D20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resentatio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just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C20D2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just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C20D2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Presentation">
  <a:themeElements>
    <a:clrScheme name="Presentation">
      <a:dk1>
        <a:srgbClr val="FFFFFF"/>
      </a:dk1>
      <a:lt1>
        <a:srgbClr val="C20D20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resentatio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just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C20D2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just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C20D2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722</Words>
  <Application>Microsoft Office PowerPoint</Application>
  <PresentationFormat>Widescreen</PresentationFormat>
  <Paragraphs>105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Gill Sans MT</vt:lpstr>
      <vt:lpstr>Helvetica</vt:lpstr>
      <vt:lpstr>Wingdings</vt:lpstr>
      <vt:lpstr>Office Theme</vt:lpstr>
      <vt:lpstr>Presentation</vt:lpstr>
      <vt:lpstr>1_Presentation</vt:lpstr>
      <vt:lpstr>1_Office Theme</vt:lpstr>
      <vt:lpstr>PowerPoint Presentation</vt:lpstr>
      <vt:lpstr>Hrvatsko predsjedanje Vijećem EU               prioriteti zdravstva </vt:lpstr>
      <vt:lpstr>Četiri krovna područja našeg predsjedanja </vt:lpstr>
      <vt:lpstr>HR PRESS  – PRIORITETI DJELOVANJA U ZDRAVSTVENOJ ZAŠTITI</vt:lpstr>
      <vt:lpstr>PowerPoint Presentation</vt:lpstr>
      <vt:lpstr>PowerPoint Presentation</vt:lpstr>
      <vt:lpstr>PowerPoint Presentation</vt:lpstr>
      <vt:lpstr>DONACIJA ORGANA I TRANSPLANTACIJA</vt:lpstr>
      <vt:lpstr>CJELOŽIVOTNA ZDRAVSTVENA SKRB</vt:lpstr>
      <vt:lpstr>PowerPoint Presentation</vt:lpstr>
      <vt:lpstr>PowerPoint Presentation</vt:lpstr>
      <vt:lpstr>Starenje RH populacije</vt:lpstr>
      <vt:lpstr>Starenje populacije i radna snaga   - svijet   </vt:lpstr>
      <vt:lpstr>Silver economy – pogled kroz prihode</vt:lpstr>
      <vt:lpstr>PowerPoint Presentation</vt:lpstr>
      <vt:lpstr> 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ProBook</dc:creator>
  <cp:lastModifiedBy>Zirs</cp:lastModifiedBy>
  <cp:revision>35</cp:revision>
  <dcterms:created xsi:type="dcterms:W3CDTF">2019-12-01T11:31:49Z</dcterms:created>
  <dcterms:modified xsi:type="dcterms:W3CDTF">2019-12-12T07:27:01Z</dcterms:modified>
</cp:coreProperties>
</file>