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0" r:id="rId3"/>
  </p:sldMasterIdLst>
  <p:notesMasterIdLst>
    <p:notesMasterId r:id="rId36"/>
  </p:notesMasterIdLst>
  <p:handoutMasterIdLst>
    <p:handoutMasterId r:id="rId37"/>
  </p:handoutMasterIdLst>
  <p:sldIdLst>
    <p:sldId id="291" r:id="rId4"/>
    <p:sldId id="293" r:id="rId5"/>
    <p:sldId id="322" r:id="rId6"/>
    <p:sldId id="323" r:id="rId7"/>
    <p:sldId id="321" r:id="rId8"/>
    <p:sldId id="326" r:id="rId9"/>
    <p:sldId id="315" r:id="rId10"/>
    <p:sldId id="325" r:id="rId11"/>
    <p:sldId id="286" r:id="rId12"/>
    <p:sldId id="318" r:id="rId13"/>
    <p:sldId id="312" r:id="rId14"/>
    <p:sldId id="294" r:id="rId15"/>
    <p:sldId id="311" r:id="rId16"/>
    <p:sldId id="295" r:id="rId17"/>
    <p:sldId id="327" r:id="rId18"/>
    <p:sldId id="328" r:id="rId19"/>
    <p:sldId id="329" r:id="rId20"/>
    <p:sldId id="319" r:id="rId21"/>
    <p:sldId id="296" r:id="rId22"/>
    <p:sldId id="297" r:id="rId23"/>
    <p:sldId id="303" r:id="rId24"/>
    <p:sldId id="299" r:id="rId25"/>
    <p:sldId id="304" r:id="rId26"/>
    <p:sldId id="301" r:id="rId27"/>
    <p:sldId id="305" r:id="rId28"/>
    <p:sldId id="306" r:id="rId29"/>
    <p:sldId id="300" r:id="rId30"/>
    <p:sldId id="307" r:id="rId31"/>
    <p:sldId id="308" r:id="rId32"/>
    <p:sldId id="320" r:id="rId33"/>
    <p:sldId id="313" r:id="rId34"/>
    <p:sldId id="276" r:id="rId3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6600FF"/>
    <a:srgbClr val="336699"/>
    <a:srgbClr val="CC330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96433" autoAdjust="0"/>
  </p:normalViewPr>
  <p:slideViewPr>
    <p:cSldViewPr>
      <p:cViewPr varScale="1">
        <p:scale>
          <a:sx n="109" d="100"/>
          <a:sy n="109" d="100"/>
        </p:scale>
        <p:origin x="306" y="96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008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42881692817494"/>
          <c:y val="2.4371827181719267E-2"/>
          <c:w val="0.85267739010939447"/>
          <c:h val="0.407428265977721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Sheet1!$C$3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Sheet1!$B$4:$B$10</c:f>
              <c:strCache>
                <c:ptCount val="7"/>
                <c:pt idx="0">
                  <c:v>obvaljanje poslova znr kod poslodavca</c:v>
                </c:pt>
                <c:pt idx="1">
                  <c:v>osposobljavanje za zaštitu na radu</c:v>
                </c:pt>
                <c:pt idx="2">
                  <c:v>izrada procjene rizika</c:v>
                </c:pt>
                <c:pt idx="3">
                  <c:v>ispitivanje radne opreme</c:v>
                </c:pt>
                <c:pt idx="4">
                  <c:v>ispitivanje fizikalnih čimbenika</c:v>
                </c:pt>
                <c:pt idx="5">
                  <c:v>ispitivanje kemijskih čimbenika</c:v>
                </c:pt>
                <c:pt idx="6">
                  <c:v>ispitivanje bioloških čimbenika</c:v>
                </c:pt>
              </c:strCache>
            </c:strRef>
          </c:cat>
          <c:val>
            <c:numRef>
              <c:f>Sheet1!$C$4:$C$10</c:f>
              <c:numCache>
                <c:formatCode>General</c:formatCode>
                <c:ptCount val="7"/>
              </c:numCache>
            </c:numRef>
          </c:val>
        </c:ser>
        <c:ser>
          <c:idx val="1"/>
          <c:order val="1"/>
          <c:tx>
            <c:strRef>
              <c:f>Sheet1!$D$3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Sheet1!$B$4:$B$10</c:f>
              <c:strCache>
                <c:ptCount val="7"/>
                <c:pt idx="0">
                  <c:v>obvaljanje poslova znr kod poslodavca</c:v>
                </c:pt>
                <c:pt idx="1">
                  <c:v>osposobljavanje za zaštitu na radu</c:v>
                </c:pt>
                <c:pt idx="2">
                  <c:v>izrada procjene rizika</c:v>
                </c:pt>
                <c:pt idx="3">
                  <c:v>ispitivanje radne opreme</c:v>
                </c:pt>
                <c:pt idx="4">
                  <c:v>ispitivanje fizikalnih čimbenika</c:v>
                </c:pt>
                <c:pt idx="5">
                  <c:v>ispitivanje kemijskih čimbenika</c:v>
                </c:pt>
                <c:pt idx="6">
                  <c:v>ispitivanje bioloških čimbenika</c:v>
                </c:pt>
              </c:strCache>
            </c:strRef>
          </c:cat>
          <c:val>
            <c:numRef>
              <c:f>Sheet1!$D$4:$D$10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Sheet1!$E$3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Sheet1!$B$4:$B$10</c:f>
              <c:strCache>
                <c:ptCount val="7"/>
                <c:pt idx="0">
                  <c:v>obvaljanje poslova znr kod poslodavca</c:v>
                </c:pt>
                <c:pt idx="1">
                  <c:v>osposobljavanje za zaštitu na radu</c:v>
                </c:pt>
                <c:pt idx="2">
                  <c:v>izrada procjene rizika</c:v>
                </c:pt>
                <c:pt idx="3">
                  <c:v>ispitivanje radne opreme</c:v>
                </c:pt>
                <c:pt idx="4">
                  <c:v>ispitivanje fizikalnih čimbenika</c:v>
                </c:pt>
                <c:pt idx="5">
                  <c:v>ispitivanje kemijskih čimbenika</c:v>
                </c:pt>
                <c:pt idx="6">
                  <c:v>ispitivanje bioloških čimbenika</c:v>
                </c:pt>
              </c:strCache>
            </c:strRef>
          </c:cat>
          <c:val>
            <c:numRef>
              <c:f>Sheet1!$E$4:$E$10</c:f>
              <c:numCache>
                <c:formatCode>General</c:formatCode>
                <c:ptCount val="7"/>
              </c:numCache>
            </c:numRef>
          </c:val>
        </c:ser>
        <c:ser>
          <c:idx val="3"/>
          <c:order val="3"/>
          <c:tx>
            <c:strRef>
              <c:f>Sheet1!$F$3</c:f>
              <c:strCache>
                <c:ptCount val="1"/>
                <c:pt idx="0">
                  <c:v>broj: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Sheet1!$B$4:$B$10</c:f>
              <c:strCache>
                <c:ptCount val="7"/>
                <c:pt idx="0">
                  <c:v>obvaljanje poslova znr kod poslodavca</c:v>
                </c:pt>
                <c:pt idx="1">
                  <c:v>osposobljavanje za zaštitu na radu</c:v>
                </c:pt>
                <c:pt idx="2">
                  <c:v>izrada procjene rizika</c:v>
                </c:pt>
                <c:pt idx="3">
                  <c:v>ispitivanje radne opreme</c:v>
                </c:pt>
                <c:pt idx="4">
                  <c:v>ispitivanje fizikalnih čimbenika</c:v>
                </c:pt>
                <c:pt idx="5">
                  <c:v>ispitivanje kemijskih čimbenika</c:v>
                </c:pt>
                <c:pt idx="6">
                  <c:v>ispitivanje bioloških čimbenika</c:v>
                </c:pt>
              </c:strCache>
            </c:strRef>
          </c:cat>
          <c:val>
            <c:numRef>
              <c:f>Sheet1!$F$4:$F$10</c:f>
              <c:numCache>
                <c:formatCode>General</c:formatCode>
                <c:ptCount val="7"/>
                <c:pt idx="0">
                  <c:v>132</c:v>
                </c:pt>
                <c:pt idx="1">
                  <c:v>132</c:v>
                </c:pt>
                <c:pt idx="2">
                  <c:v>93</c:v>
                </c:pt>
                <c:pt idx="3">
                  <c:v>96</c:v>
                </c:pt>
                <c:pt idx="4">
                  <c:v>96</c:v>
                </c:pt>
                <c:pt idx="5">
                  <c:v>33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9527000"/>
        <c:axId val="379527392"/>
      </c:barChart>
      <c:catAx>
        <c:axId val="379527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79527392"/>
        <c:crosses val="autoZero"/>
        <c:auto val="1"/>
        <c:lblAlgn val="ctr"/>
        <c:lblOffset val="100"/>
        <c:noMultiLvlLbl val="0"/>
      </c:catAx>
      <c:valAx>
        <c:axId val="37952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79527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B11450-EE47-4C0A-A1A5-CAA2E04EA804}" type="doc">
      <dgm:prSet loTypeId="urn:microsoft.com/office/officeart/2005/8/layout/pyramid2" loCatId="list" qsTypeId="urn:microsoft.com/office/officeart/2005/8/quickstyle/simple1" qsCatId="simple" csTypeId="urn:microsoft.com/office/officeart/2005/8/colors/colorful4" csCatId="colorful" phldr="1"/>
      <dgm:spPr/>
    </dgm:pt>
    <dgm:pt modelId="{B762752A-5214-4F31-BD70-08D980EFA076}">
      <dgm:prSet phldrT="[Tekst]"/>
      <dgm:spPr/>
      <dgm:t>
        <a:bodyPr/>
        <a:lstStyle/>
        <a:p>
          <a:r>
            <a:rPr lang="hr-HR" b="1" dirty="0" smtClean="0">
              <a:solidFill>
                <a:srgbClr val="FF0000"/>
              </a:solidFill>
            </a:rPr>
            <a:t>Život, zdravlje i očuvanje radne sposobnosti vrednote su od posebnog društvenog interesa u Republici Hrvatskoj</a:t>
          </a:r>
          <a:endParaRPr lang="hr-HR" b="1" dirty="0">
            <a:solidFill>
              <a:srgbClr val="FF0000"/>
            </a:solidFill>
          </a:endParaRPr>
        </a:p>
      </dgm:t>
    </dgm:pt>
    <dgm:pt modelId="{C9613106-76A7-49A2-9E81-9CBABD465EE5}" type="parTrans" cxnId="{72C23519-D42B-45B4-A136-B12E1342B967}">
      <dgm:prSet/>
      <dgm:spPr/>
      <dgm:t>
        <a:bodyPr/>
        <a:lstStyle/>
        <a:p>
          <a:endParaRPr lang="hr-HR"/>
        </a:p>
      </dgm:t>
    </dgm:pt>
    <dgm:pt modelId="{41EBE99B-1226-40FA-8A2C-90E27D976D7C}" type="sibTrans" cxnId="{72C23519-D42B-45B4-A136-B12E1342B967}">
      <dgm:prSet/>
      <dgm:spPr/>
      <dgm:t>
        <a:bodyPr/>
        <a:lstStyle/>
        <a:p>
          <a:endParaRPr lang="hr-HR"/>
        </a:p>
      </dgm:t>
    </dgm:pt>
    <dgm:pt modelId="{5CA6E613-E193-475B-92C2-DB0673C2BAE3}">
      <dgm:prSet phldrT="[Tekst]"/>
      <dgm:spPr/>
      <dgm:t>
        <a:bodyPr/>
        <a:lstStyle/>
        <a:p>
          <a:r>
            <a:rPr lang="hr-HR" b="1" dirty="0" smtClean="0">
              <a:solidFill>
                <a:srgbClr val="FF0000"/>
              </a:solidFill>
            </a:rPr>
            <a:t>Zaštita na radu kao organizirano sustavno djelovanje od javnog interesa</a:t>
          </a:r>
          <a:endParaRPr lang="hr-HR" b="1" dirty="0">
            <a:solidFill>
              <a:srgbClr val="FF0000"/>
            </a:solidFill>
          </a:endParaRPr>
        </a:p>
      </dgm:t>
    </dgm:pt>
    <dgm:pt modelId="{8FBF4F3F-4CCF-4DEE-8130-9ABF508957A6}" type="parTrans" cxnId="{F59790ED-740A-4D2A-AB68-9510C0C0CE06}">
      <dgm:prSet/>
      <dgm:spPr/>
      <dgm:t>
        <a:bodyPr/>
        <a:lstStyle/>
        <a:p>
          <a:endParaRPr lang="hr-HR"/>
        </a:p>
      </dgm:t>
    </dgm:pt>
    <dgm:pt modelId="{2145788D-AAE9-4176-9657-42B40D9F378C}" type="sibTrans" cxnId="{F59790ED-740A-4D2A-AB68-9510C0C0CE06}">
      <dgm:prSet/>
      <dgm:spPr/>
      <dgm:t>
        <a:bodyPr/>
        <a:lstStyle/>
        <a:p>
          <a:endParaRPr lang="hr-HR"/>
        </a:p>
      </dgm:t>
    </dgm:pt>
    <dgm:pt modelId="{18D47D77-DCD2-4612-92EA-A44881F1AB11}" type="pres">
      <dgm:prSet presAssocID="{FEB11450-EE47-4C0A-A1A5-CAA2E04EA804}" presName="compositeShape" presStyleCnt="0">
        <dgm:presLayoutVars>
          <dgm:dir/>
          <dgm:resizeHandles/>
        </dgm:presLayoutVars>
      </dgm:prSet>
      <dgm:spPr/>
    </dgm:pt>
    <dgm:pt modelId="{8D36BB0D-EEA5-426A-AF0D-437157D65CAB}" type="pres">
      <dgm:prSet presAssocID="{FEB11450-EE47-4C0A-A1A5-CAA2E04EA804}" presName="pyramid" presStyleLbl="node1" presStyleIdx="0" presStyleCnt="1"/>
      <dgm:spPr/>
    </dgm:pt>
    <dgm:pt modelId="{258CC016-0BAB-467A-AF2F-813AB8D7EBC0}" type="pres">
      <dgm:prSet presAssocID="{FEB11450-EE47-4C0A-A1A5-CAA2E04EA804}" presName="theList" presStyleCnt="0"/>
      <dgm:spPr/>
    </dgm:pt>
    <dgm:pt modelId="{FCF2DFD9-B71D-4C8C-836E-5A83C3A64EB9}" type="pres">
      <dgm:prSet presAssocID="{B762752A-5214-4F31-BD70-08D980EFA076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4D96884-81EF-4846-8857-911E8C134CDA}" type="pres">
      <dgm:prSet presAssocID="{B762752A-5214-4F31-BD70-08D980EFA076}" presName="aSpace" presStyleCnt="0"/>
      <dgm:spPr/>
    </dgm:pt>
    <dgm:pt modelId="{E9B1B367-C843-47DA-A60A-347D7502A9DF}" type="pres">
      <dgm:prSet presAssocID="{5CA6E613-E193-475B-92C2-DB0673C2BAE3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93D6D4E-4BD1-4B69-8D02-6B1C609C6627}" type="pres">
      <dgm:prSet presAssocID="{5CA6E613-E193-475B-92C2-DB0673C2BAE3}" presName="aSpace" presStyleCnt="0"/>
      <dgm:spPr/>
    </dgm:pt>
  </dgm:ptLst>
  <dgm:cxnLst>
    <dgm:cxn modelId="{C3A6F368-C877-460B-9D2B-74C416400CC3}" type="presOf" srcId="{B762752A-5214-4F31-BD70-08D980EFA076}" destId="{FCF2DFD9-B71D-4C8C-836E-5A83C3A64EB9}" srcOrd="0" destOrd="0" presId="urn:microsoft.com/office/officeart/2005/8/layout/pyramid2"/>
    <dgm:cxn modelId="{F59790ED-740A-4D2A-AB68-9510C0C0CE06}" srcId="{FEB11450-EE47-4C0A-A1A5-CAA2E04EA804}" destId="{5CA6E613-E193-475B-92C2-DB0673C2BAE3}" srcOrd="1" destOrd="0" parTransId="{8FBF4F3F-4CCF-4DEE-8130-9ABF508957A6}" sibTransId="{2145788D-AAE9-4176-9657-42B40D9F378C}"/>
    <dgm:cxn modelId="{72C23519-D42B-45B4-A136-B12E1342B967}" srcId="{FEB11450-EE47-4C0A-A1A5-CAA2E04EA804}" destId="{B762752A-5214-4F31-BD70-08D980EFA076}" srcOrd="0" destOrd="0" parTransId="{C9613106-76A7-49A2-9E81-9CBABD465EE5}" sibTransId="{41EBE99B-1226-40FA-8A2C-90E27D976D7C}"/>
    <dgm:cxn modelId="{5DBFEE36-4E92-4D26-9422-7A2875A893C9}" type="presOf" srcId="{FEB11450-EE47-4C0A-A1A5-CAA2E04EA804}" destId="{18D47D77-DCD2-4612-92EA-A44881F1AB11}" srcOrd="0" destOrd="0" presId="urn:microsoft.com/office/officeart/2005/8/layout/pyramid2"/>
    <dgm:cxn modelId="{B8F4BD93-F397-48BE-94D5-0A73A52944CA}" type="presOf" srcId="{5CA6E613-E193-475B-92C2-DB0673C2BAE3}" destId="{E9B1B367-C843-47DA-A60A-347D7502A9DF}" srcOrd="0" destOrd="0" presId="urn:microsoft.com/office/officeart/2005/8/layout/pyramid2"/>
    <dgm:cxn modelId="{AF52A6A8-4A62-4C5E-BEC7-4496944119C3}" type="presParOf" srcId="{18D47D77-DCD2-4612-92EA-A44881F1AB11}" destId="{8D36BB0D-EEA5-426A-AF0D-437157D65CAB}" srcOrd="0" destOrd="0" presId="urn:microsoft.com/office/officeart/2005/8/layout/pyramid2"/>
    <dgm:cxn modelId="{3DFFB1B3-A7A4-4F7C-AE83-2BEFAE161AB0}" type="presParOf" srcId="{18D47D77-DCD2-4612-92EA-A44881F1AB11}" destId="{258CC016-0BAB-467A-AF2F-813AB8D7EBC0}" srcOrd="1" destOrd="0" presId="urn:microsoft.com/office/officeart/2005/8/layout/pyramid2"/>
    <dgm:cxn modelId="{53D012F0-9900-4158-BC60-B5B15FCD3B74}" type="presParOf" srcId="{258CC016-0BAB-467A-AF2F-813AB8D7EBC0}" destId="{FCF2DFD9-B71D-4C8C-836E-5A83C3A64EB9}" srcOrd="0" destOrd="0" presId="urn:microsoft.com/office/officeart/2005/8/layout/pyramid2"/>
    <dgm:cxn modelId="{5A715844-807C-421D-824A-8C9763A9F611}" type="presParOf" srcId="{258CC016-0BAB-467A-AF2F-813AB8D7EBC0}" destId="{D4D96884-81EF-4846-8857-911E8C134CDA}" srcOrd="1" destOrd="0" presId="urn:microsoft.com/office/officeart/2005/8/layout/pyramid2"/>
    <dgm:cxn modelId="{A3C68250-C198-4FF6-A6BA-5B541DFA66F2}" type="presParOf" srcId="{258CC016-0BAB-467A-AF2F-813AB8D7EBC0}" destId="{E9B1B367-C843-47DA-A60A-347D7502A9DF}" srcOrd="2" destOrd="0" presId="urn:microsoft.com/office/officeart/2005/8/layout/pyramid2"/>
    <dgm:cxn modelId="{398B4856-7BE8-4A8C-91DD-B884D0ABC732}" type="presParOf" srcId="{258CC016-0BAB-467A-AF2F-813AB8D7EBC0}" destId="{693D6D4E-4BD1-4B69-8D02-6B1C609C6627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9FDD75-4B94-4674-913E-D6997FE5F19E}" type="doc">
      <dgm:prSet loTypeId="urn:microsoft.com/office/officeart/2005/8/layout/orgChart1" loCatId="hierarchy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91305F54-DDB2-49A4-B38B-F60EDE198276}">
      <dgm:prSet/>
      <dgm:spPr/>
      <dgm:t>
        <a:bodyPr/>
        <a:lstStyle/>
        <a:p>
          <a:pPr rtl="0"/>
          <a:r>
            <a:rPr lang="hr-HR" b="1" smtClean="0">
              <a:solidFill>
                <a:srgbClr val="002060"/>
              </a:solidFill>
            </a:rPr>
            <a:t>ZUZNR</a:t>
          </a:r>
          <a:endParaRPr lang="hr-HR" b="1">
            <a:solidFill>
              <a:srgbClr val="002060"/>
            </a:solidFill>
          </a:endParaRPr>
        </a:p>
      </dgm:t>
    </dgm:pt>
    <dgm:pt modelId="{219374A0-C9F7-4A6F-A193-4661F6EBF58C}" type="parTrans" cxnId="{C5E5C8C8-2B96-4BB9-ABBC-33C9CC8AED33}">
      <dgm:prSet/>
      <dgm:spPr/>
      <dgm:t>
        <a:bodyPr/>
        <a:lstStyle/>
        <a:p>
          <a:endParaRPr lang="hr-HR" b="1">
            <a:solidFill>
              <a:srgbClr val="002060"/>
            </a:solidFill>
          </a:endParaRPr>
        </a:p>
      </dgm:t>
    </dgm:pt>
    <dgm:pt modelId="{128F84DB-CC6E-4E13-9AE7-31904F24D158}" type="sibTrans" cxnId="{C5E5C8C8-2B96-4BB9-ABBC-33C9CC8AED33}">
      <dgm:prSet/>
      <dgm:spPr/>
      <dgm:t>
        <a:bodyPr/>
        <a:lstStyle/>
        <a:p>
          <a:endParaRPr lang="hr-HR" b="1">
            <a:solidFill>
              <a:srgbClr val="002060"/>
            </a:solidFill>
          </a:endParaRPr>
        </a:p>
      </dgm:t>
    </dgm:pt>
    <dgm:pt modelId="{70C0ADF2-3B0A-44BF-B75B-5372C50F96AB}">
      <dgm:prSet/>
      <dgm:spPr/>
      <dgm:t>
        <a:bodyPr/>
        <a:lstStyle/>
        <a:p>
          <a:pPr rtl="0"/>
          <a:r>
            <a:rPr lang="hr-HR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Nadzor i revizija izdanih ovlaštenja</a:t>
          </a:r>
          <a:endParaRPr lang="hr-HR" b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C7ECDF-16F8-4B0E-AF93-A858333062F9}" type="parTrans" cxnId="{34C76451-FCCF-4C45-B785-F5E65B6D7368}">
      <dgm:prSet/>
      <dgm:spPr/>
      <dgm:t>
        <a:bodyPr/>
        <a:lstStyle/>
        <a:p>
          <a:endParaRPr lang="hr-HR" b="1">
            <a:solidFill>
              <a:srgbClr val="002060"/>
            </a:solidFill>
          </a:endParaRPr>
        </a:p>
      </dgm:t>
    </dgm:pt>
    <dgm:pt modelId="{0D51199B-1C23-4A24-A8C3-9DA9B2BF5CE9}" type="sibTrans" cxnId="{34C76451-FCCF-4C45-B785-F5E65B6D7368}">
      <dgm:prSet/>
      <dgm:spPr/>
      <dgm:t>
        <a:bodyPr/>
        <a:lstStyle/>
        <a:p>
          <a:endParaRPr lang="hr-HR" b="1">
            <a:solidFill>
              <a:srgbClr val="002060"/>
            </a:solidFill>
          </a:endParaRPr>
        </a:p>
      </dgm:t>
    </dgm:pt>
    <dgm:pt modelId="{084A4ED9-8A09-40EC-A277-F7EE4F46C2A1}">
      <dgm:prSet/>
      <dgm:spPr/>
      <dgm:t>
        <a:bodyPr/>
        <a:lstStyle/>
        <a:p>
          <a:pPr rtl="0"/>
          <a:r>
            <a:rPr lang="hr-HR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Ukupno 142 ovlaštene osobe</a:t>
          </a:r>
          <a:endParaRPr lang="hr-HR" b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23C4D0-AA29-453F-8840-54E35C66083C}" type="parTrans" cxnId="{9B7F418A-E125-4ADB-81CA-972E6EAD7A2A}">
      <dgm:prSet/>
      <dgm:spPr/>
      <dgm:t>
        <a:bodyPr/>
        <a:lstStyle/>
        <a:p>
          <a:endParaRPr lang="hr-HR" b="1">
            <a:solidFill>
              <a:srgbClr val="002060"/>
            </a:solidFill>
          </a:endParaRPr>
        </a:p>
      </dgm:t>
    </dgm:pt>
    <dgm:pt modelId="{4C6B2BE8-F411-426C-BEAC-55734356B4EC}" type="sibTrans" cxnId="{9B7F418A-E125-4ADB-81CA-972E6EAD7A2A}">
      <dgm:prSet/>
      <dgm:spPr/>
      <dgm:t>
        <a:bodyPr/>
        <a:lstStyle/>
        <a:p>
          <a:endParaRPr lang="hr-HR" b="1">
            <a:solidFill>
              <a:srgbClr val="002060"/>
            </a:solidFill>
          </a:endParaRPr>
        </a:p>
      </dgm:t>
    </dgm:pt>
    <dgm:pt modelId="{826B86E4-21CC-44D7-B8B3-E38A8B4FFA0E}" type="pres">
      <dgm:prSet presAssocID="{929FDD75-4B94-4674-913E-D6997FE5F1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722C9708-B589-47F5-8111-BE78CB367656}" type="pres">
      <dgm:prSet presAssocID="{91305F54-DDB2-49A4-B38B-F60EDE198276}" presName="hierRoot1" presStyleCnt="0">
        <dgm:presLayoutVars>
          <dgm:hierBranch val="init"/>
        </dgm:presLayoutVars>
      </dgm:prSet>
      <dgm:spPr/>
    </dgm:pt>
    <dgm:pt modelId="{B27314B9-74C8-43A1-9FBC-84A70019AB8E}" type="pres">
      <dgm:prSet presAssocID="{91305F54-DDB2-49A4-B38B-F60EDE198276}" presName="rootComposite1" presStyleCnt="0"/>
      <dgm:spPr/>
    </dgm:pt>
    <dgm:pt modelId="{B730EA53-96BE-4F10-A7CF-67D42BB0CDF6}" type="pres">
      <dgm:prSet presAssocID="{91305F54-DDB2-49A4-B38B-F60EDE19827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8232B27-8AE9-4D08-8311-71D6A6BE0DF5}" type="pres">
      <dgm:prSet presAssocID="{91305F54-DDB2-49A4-B38B-F60EDE198276}" presName="rootConnector1" presStyleLbl="node1" presStyleIdx="0" presStyleCnt="0"/>
      <dgm:spPr/>
      <dgm:t>
        <a:bodyPr/>
        <a:lstStyle/>
        <a:p>
          <a:endParaRPr lang="hr-HR"/>
        </a:p>
      </dgm:t>
    </dgm:pt>
    <dgm:pt modelId="{C3681307-2304-4913-B67C-A2C1DAA578F6}" type="pres">
      <dgm:prSet presAssocID="{91305F54-DDB2-49A4-B38B-F60EDE198276}" presName="hierChild2" presStyleCnt="0"/>
      <dgm:spPr/>
    </dgm:pt>
    <dgm:pt modelId="{5182ED7F-7449-4BF2-BAC2-676ED2CCF231}" type="pres">
      <dgm:prSet presAssocID="{87C7ECDF-16F8-4B0E-AF93-A858333062F9}" presName="Name37" presStyleLbl="parChTrans1D2" presStyleIdx="0" presStyleCnt="2"/>
      <dgm:spPr/>
      <dgm:t>
        <a:bodyPr/>
        <a:lstStyle/>
        <a:p>
          <a:endParaRPr lang="hr-HR"/>
        </a:p>
      </dgm:t>
    </dgm:pt>
    <dgm:pt modelId="{894DBDEB-C65E-44E7-935C-514F3F8F746A}" type="pres">
      <dgm:prSet presAssocID="{70C0ADF2-3B0A-44BF-B75B-5372C50F96AB}" presName="hierRoot2" presStyleCnt="0">
        <dgm:presLayoutVars>
          <dgm:hierBranch val="init"/>
        </dgm:presLayoutVars>
      </dgm:prSet>
      <dgm:spPr/>
    </dgm:pt>
    <dgm:pt modelId="{145B8E85-1325-49DF-AE9E-3DDC8748F584}" type="pres">
      <dgm:prSet presAssocID="{70C0ADF2-3B0A-44BF-B75B-5372C50F96AB}" presName="rootComposite" presStyleCnt="0"/>
      <dgm:spPr/>
    </dgm:pt>
    <dgm:pt modelId="{8A86B16C-0EF3-4BAD-89AF-C03818745B58}" type="pres">
      <dgm:prSet presAssocID="{70C0ADF2-3B0A-44BF-B75B-5372C50F96AB}" presName="rootText" presStyleLbl="node2" presStyleIdx="0" presStyleCnt="2" custLinFactX="14839" custLinFactNeighborX="100000" custLinFactNeighborY="219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B1A4D2B-2DE7-4C70-95EA-7DFB3DD683FE}" type="pres">
      <dgm:prSet presAssocID="{70C0ADF2-3B0A-44BF-B75B-5372C50F96AB}" presName="rootConnector" presStyleLbl="node2" presStyleIdx="0" presStyleCnt="2"/>
      <dgm:spPr/>
      <dgm:t>
        <a:bodyPr/>
        <a:lstStyle/>
        <a:p>
          <a:endParaRPr lang="hr-HR"/>
        </a:p>
      </dgm:t>
    </dgm:pt>
    <dgm:pt modelId="{93EA0DA0-25B3-4375-83DB-45FC6B502C4F}" type="pres">
      <dgm:prSet presAssocID="{70C0ADF2-3B0A-44BF-B75B-5372C50F96AB}" presName="hierChild4" presStyleCnt="0"/>
      <dgm:spPr/>
    </dgm:pt>
    <dgm:pt modelId="{ED2B383F-EE03-4199-971D-E1E348540D5E}" type="pres">
      <dgm:prSet presAssocID="{70C0ADF2-3B0A-44BF-B75B-5372C50F96AB}" presName="hierChild5" presStyleCnt="0"/>
      <dgm:spPr/>
    </dgm:pt>
    <dgm:pt modelId="{97F434CB-8AD3-40BE-A87A-0B07D73CA8C4}" type="pres">
      <dgm:prSet presAssocID="{2E23C4D0-AA29-453F-8840-54E35C66083C}" presName="Name37" presStyleLbl="parChTrans1D2" presStyleIdx="1" presStyleCnt="2"/>
      <dgm:spPr/>
      <dgm:t>
        <a:bodyPr/>
        <a:lstStyle/>
        <a:p>
          <a:endParaRPr lang="hr-HR"/>
        </a:p>
      </dgm:t>
    </dgm:pt>
    <dgm:pt modelId="{11482ED1-FD72-4FDF-9C20-3A5AD043EF1C}" type="pres">
      <dgm:prSet presAssocID="{084A4ED9-8A09-40EC-A277-F7EE4F46C2A1}" presName="hierRoot2" presStyleCnt="0">
        <dgm:presLayoutVars>
          <dgm:hierBranch val="init"/>
        </dgm:presLayoutVars>
      </dgm:prSet>
      <dgm:spPr/>
    </dgm:pt>
    <dgm:pt modelId="{733C6B83-60B3-40D2-AE02-04515ED10197}" type="pres">
      <dgm:prSet presAssocID="{084A4ED9-8A09-40EC-A277-F7EE4F46C2A1}" presName="rootComposite" presStyleCnt="0"/>
      <dgm:spPr/>
    </dgm:pt>
    <dgm:pt modelId="{328247F8-69E8-4F56-9C7B-62B4881CE5F4}" type="pres">
      <dgm:prSet presAssocID="{084A4ED9-8A09-40EC-A277-F7EE4F46C2A1}" presName="rootText" presStyleLbl="node2" presStyleIdx="1" presStyleCnt="2" custLinFactX="-16836" custLinFactNeighborX="-100000" custLinFactNeighborY="219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D8B0342-FB40-45A8-8C16-1C7181AFB561}" type="pres">
      <dgm:prSet presAssocID="{084A4ED9-8A09-40EC-A277-F7EE4F46C2A1}" presName="rootConnector" presStyleLbl="node2" presStyleIdx="1" presStyleCnt="2"/>
      <dgm:spPr/>
      <dgm:t>
        <a:bodyPr/>
        <a:lstStyle/>
        <a:p>
          <a:endParaRPr lang="hr-HR"/>
        </a:p>
      </dgm:t>
    </dgm:pt>
    <dgm:pt modelId="{21AC19DA-4991-46CE-951C-1D5427B3720A}" type="pres">
      <dgm:prSet presAssocID="{084A4ED9-8A09-40EC-A277-F7EE4F46C2A1}" presName="hierChild4" presStyleCnt="0"/>
      <dgm:spPr/>
    </dgm:pt>
    <dgm:pt modelId="{33FE63FA-50FF-4366-8FA8-EFA2FAF5224F}" type="pres">
      <dgm:prSet presAssocID="{084A4ED9-8A09-40EC-A277-F7EE4F46C2A1}" presName="hierChild5" presStyleCnt="0"/>
      <dgm:spPr/>
    </dgm:pt>
    <dgm:pt modelId="{D2D73302-F2AB-498E-9D31-7FDDD9321C15}" type="pres">
      <dgm:prSet presAssocID="{91305F54-DDB2-49A4-B38B-F60EDE198276}" presName="hierChild3" presStyleCnt="0"/>
      <dgm:spPr/>
    </dgm:pt>
  </dgm:ptLst>
  <dgm:cxnLst>
    <dgm:cxn modelId="{C5E5C8C8-2B96-4BB9-ABBC-33C9CC8AED33}" srcId="{929FDD75-4B94-4674-913E-D6997FE5F19E}" destId="{91305F54-DDB2-49A4-B38B-F60EDE198276}" srcOrd="0" destOrd="0" parTransId="{219374A0-C9F7-4A6F-A193-4661F6EBF58C}" sibTransId="{128F84DB-CC6E-4E13-9AE7-31904F24D158}"/>
    <dgm:cxn modelId="{4B7AE2B3-C06A-49C1-9DE4-AC529F0FB5F1}" type="presOf" srcId="{87C7ECDF-16F8-4B0E-AF93-A858333062F9}" destId="{5182ED7F-7449-4BF2-BAC2-676ED2CCF231}" srcOrd="0" destOrd="0" presId="urn:microsoft.com/office/officeart/2005/8/layout/orgChart1"/>
    <dgm:cxn modelId="{34C76451-FCCF-4C45-B785-F5E65B6D7368}" srcId="{91305F54-DDB2-49A4-B38B-F60EDE198276}" destId="{70C0ADF2-3B0A-44BF-B75B-5372C50F96AB}" srcOrd="0" destOrd="0" parTransId="{87C7ECDF-16F8-4B0E-AF93-A858333062F9}" sibTransId="{0D51199B-1C23-4A24-A8C3-9DA9B2BF5CE9}"/>
    <dgm:cxn modelId="{9B7F418A-E125-4ADB-81CA-972E6EAD7A2A}" srcId="{91305F54-DDB2-49A4-B38B-F60EDE198276}" destId="{084A4ED9-8A09-40EC-A277-F7EE4F46C2A1}" srcOrd="1" destOrd="0" parTransId="{2E23C4D0-AA29-453F-8840-54E35C66083C}" sibTransId="{4C6B2BE8-F411-426C-BEAC-55734356B4EC}"/>
    <dgm:cxn modelId="{748C4684-B1F1-4C84-A385-D617CBCD2C69}" type="presOf" srcId="{2E23C4D0-AA29-453F-8840-54E35C66083C}" destId="{97F434CB-8AD3-40BE-A87A-0B07D73CA8C4}" srcOrd="0" destOrd="0" presId="urn:microsoft.com/office/officeart/2005/8/layout/orgChart1"/>
    <dgm:cxn modelId="{C81CCB3C-2781-40CD-A7DD-0D440E4512E2}" type="presOf" srcId="{91305F54-DDB2-49A4-B38B-F60EDE198276}" destId="{B730EA53-96BE-4F10-A7CF-67D42BB0CDF6}" srcOrd="0" destOrd="0" presId="urn:microsoft.com/office/officeart/2005/8/layout/orgChart1"/>
    <dgm:cxn modelId="{7E0BA1E3-3056-4C8F-977F-8FE57743AB0B}" type="presOf" srcId="{084A4ED9-8A09-40EC-A277-F7EE4F46C2A1}" destId="{328247F8-69E8-4F56-9C7B-62B4881CE5F4}" srcOrd="0" destOrd="0" presId="urn:microsoft.com/office/officeart/2005/8/layout/orgChart1"/>
    <dgm:cxn modelId="{C5B0CD39-9552-4E4A-880D-E9BB68453435}" type="presOf" srcId="{70C0ADF2-3B0A-44BF-B75B-5372C50F96AB}" destId="{8A86B16C-0EF3-4BAD-89AF-C03818745B58}" srcOrd="0" destOrd="0" presId="urn:microsoft.com/office/officeart/2005/8/layout/orgChart1"/>
    <dgm:cxn modelId="{2628E3C7-FFFE-4E91-9B74-5B492E2EEF20}" type="presOf" srcId="{929FDD75-4B94-4674-913E-D6997FE5F19E}" destId="{826B86E4-21CC-44D7-B8B3-E38A8B4FFA0E}" srcOrd="0" destOrd="0" presId="urn:microsoft.com/office/officeart/2005/8/layout/orgChart1"/>
    <dgm:cxn modelId="{0C4FE38A-330C-41F1-AD6C-0DC46252CB18}" type="presOf" srcId="{084A4ED9-8A09-40EC-A277-F7EE4F46C2A1}" destId="{4D8B0342-FB40-45A8-8C16-1C7181AFB561}" srcOrd="1" destOrd="0" presId="urn:microsoft.com/office/officeart/2005/8/layout/orgChart1"/>
    <dgm:cxn modelId="{8DCAE3D1-329B-4C27-9773-D6FF06E7D2E9}" type="presOf" srcId="{70C0ADF2-3B0A-44BF-B75B-5372C50F96AB}" destId="{2B1A4D2B-2DE7-4C70-95EA-7DFB3DD683FE}" srcOrd="1" destOrd="0" presId="urn:microsoft.com/office/officeart/2005/8/layout/orgChart1"/>
    <dgm:cxn modelId="{09480762-1203-4BCA-BFAD-F19A1CCEACF3}" type="presOf" srcId="{91305F54-DDB2-49A4-B38B-F60EDE198276}" destId="{F8232B27-8AE9-4D08-8311-71D6A6BE0DF5}" srcOrd="1" destOrd="0" presId="urn:microsoft.com/office/officeart/2005/8/layout/orgChart1"/>
    <dgm:cxn modelId="{7F39FD0E-E8FB-47BD-8828-AD7EE51D3FE0}" type="presParOf" srcId="{826B86E4-21CC-44D7-B8B3-E38A8B4FFA0E}" destId="{722C9708-B589-47F5-8111-BE78CB367656}" srcOrd="0" destOrd="0" presId="urn:microsoft.com/office/officeart/2005/8/layout/orgChart1"/>
    <dgm:cxn modelId="{F5C9251C-D558-4BBD-9F77-BE333F68BB98}" type="presParOf" srcId="{722C9708-B589-47F5-8111-BE78CB367656}" destId="{B27314B9-74C8-43A1-9FBC-84A70019AB8E}" srcOrd="0" destOrd="0" presId="urn:microsoft.com/office/officeart/2005/8/layout/orgChart1"/>
    <dgm:cxn modelId="{D6B65340-66F3-4C7F-BF43-3BC326C928CA}" type="presParOf" srcId="{B27314B9-74C8-43A1-9FBC-84A70019AB8E}" destId="{B730EA53-96BE-4F10-A7CF-67D42BB0CDF6}" srcOrd="0" destOrd="0" presId="urn:microsoft.com/office/officeart/2005/8/layout/orgChart1"/>
    <dgm:cxn modelId="{8E72F4AC-11B8-4C93-831B-7663D679551A}" type="presParOf" srcId="{B27314B9-74C8-43A1-9FBC-84A70019AB8E}" destId="{F8232B27-8AE9-4D08-8311-71D6A6BE0DF5}" srcOrd="1" destOrd="0" presId="urn:microsoft.com/office/officeart/2005/8/layout/orgChart1"/>
    <dgm:cxn modelId="{C7991BEF-EE83-41CC-AB9B-D11152BDF082}" type="presParOf" srcId="{722C9708-B589-47F5-8111-BE78CB367656}" destId="{C3681307-2304-4913-B67C-A2C1DAA578F6}" srcOrd="1" destOrd="0" presId="urn:microsoft.com/office/officeart/2005/8/layout/orgChart1"/>
    <dgm:cxn modelId="{9AB228B6-7B1C-4E75-9D68-506E27C8EFFC}" type="presParOf" srcId="{C3681307-2304-4913-B67C-A2C1DAA578F6}" destId="{5182ED7F-7449-4BF2-BAC2-676ED2CCF231}" srcOrd="0" destOrd="0" presId="urn:microsoft.com/office/officeart/2005/8/layout/orgChart1"/>
    <dgm:cxn modelId="{67AF96EA-4D41-4CE2-B7B1-8AAB94C335E3}" type="presParOf" srcId="{C3681307-2304-4913-B67C-A2C1DAA578F6}" destId="{894DBDEB-C65E-44E7-935C-514F3F8F746A}" srcOrd="1" destOrd="0" presId="urn:microsoft.com/office/officeart/2005/8/layout/orgChart1"/>
    <dgm:cxn modelId="{4B216D64-A4BB-413A-B61B-882A20764613}" type="presParOf" srcId="{894DBDEB-C65E-44E7-935C-514F3F8F746A}" destId="{145B8E85-1325-49DF-AE9E-3DDC8748F584}" srcOrd="0" destOrd="0" presId="urn:microsoft.com/office/officeart/2005/8/layout/orgChart1"/>
    <dgm:cxn modelId="{EF18BCFB-6AAC-4B79-ADB4-6A01BBDAAF24}" type="presParOf" srcId="{145B8E85-1325-49DF-AE9E-3DDC8748F584}" destId="{8A86B16C-0EF3-4BAD-89AF-C03818745B58}" srcOrd="0" destOrd="0" presId="urn:microsoft.com/office/officeart/2005/8/layout/orgChart1"/>
    <dgm:cxn modelId="{BD95174A-B8D6-4188-89AF-8549DEFB00D1}" type="presParOf" srcId="{145B8E85-1325-49DF-AE9E-3DDC8748F584}" destId="{2B1A4D2B-2DE7-4C70-95EA-7DFB3DD683FE}" srcOrd="1" destOrd="0" presId="urn:microsoft.com/office/officeart/2005/8/layout/orgChart1"/>
    <dgm:cxn modelId="{F9F67022-E370-406F-89A8-9E41B1391D3A}" type="presParOf" srcId="{894DBDEB-C65E-44E7-935C-514F3F8F746A}" destId="{93EA0DA0-25B3-4375-83DB-45FC6B502C4F}" srcOrd="1" destOrd="0" presId="urn:microsoft.com/office/officeart/2005/8/layout/orgChart1"/>
    <dgm:cxn modelId="{B9010910-496E-4F31-811A-36C9E0D1A7F9}" type="presParOf" srcId="{894DBDEB-C65E-44E7-935C-514F3F8F746A}" destId="{ED2B383F-EE03-4199-971D-E1E348540D5E}" srcOrd="2" destOrd="0" presId="urn:microsoft.com/office/officeart/2005/8/layout/orgChart1"/>
    <dgm:cxn modelId="{A05E7BA7-E358-48BC-8352-E30EA64BB781}" type="presParOf" srcId="{C3681307-2304-4913-B67C-A2C1DAA578F6}" destId="{97F434CB-8AD3-40BE-A87A-0B07D73CA8C4}" srcOrd="2" destOrd="0" presId="urn:microsoft.com/office/officeart/2005/8/layout/orgChart1"/>
    <dgm:cxn modelId="{8C9BA421-A6E4-4361-A538-0D14B0FFF889}" type="presParOf" srcId="{C3681307-2304-4913-B67C-A2C1DAA578F6}" destId="{11482ED1-FD72-4FDF-9C20-3A5AD043EF1C}" srcOrd="3" destOrd="0" presId="urn:microsoft.com/office/officeart/2005/8/layout/orgChart1"/>
    <dgm:cxn modelId="{5DBDB637-8EF8-48FB-A134-B7B3340CF6F3}" type="presParOf" srcId="{11482ED1-FD72-4FDF-9C20-3A5AD043EF1C}" destId="{733C6B83-60B3-40D2-AE02-04515ED10197}" srcOrd="0" destOrd="0" presId="urn:microsoft.com/office/officeart/2005/8/layout/orgChart1"/>
    <dgm:cxn modelId="{2CDC9DD4-3FDB-4E92-8A2A-5A61B107D788}" type="presParOf" srcId="{733C6B83-60B3-40D2-AE02-04515ED10197}" destId="{328247F8-69E8-4F56-9C7B-62B4881CE5F4}" srcOrd="0" destOrd="0" presId="urn:microsoft.com/office/officeart/2005/8/layout/orgChart1"/>
    <dgm:cxn modelId="{4769E549-1740-4504-B337-6299E108CA2D}" type="presParOf" srcId="{733C6B83-60B3-40D2-AE02-04515ED10197}" destId="{4D8B0342-FB40-45A8-8C16-1C7181AFB561}" srcOrd="1" destOrd="0" presId="urn:microsoft.com/office/officeart/2005/8/layout/orgChart1"/>
    <dgm:cxn modelId="{2DF72139-7F9A-4EE4-9AC5-761A3B177E3B}" type="presParOf" srcId="{11482ED1-FD72-4FDF-9C20-3A5AD043EF1C}" destId="{21AC19DA-4991-46CE-951C-1D5427B3720A}" srcOrd="1" destOrd="0" presId="urn:microsoft.com/office/officeart/2005/8/layout/orgChart1"/>
    <dgm:cxn modelId="{857A4C87-74FF-47CA-8216-AA76AE1CD362}" type="presParOf" srcId="{11482ED1-FD72-4FDF-9C20-3A5AD043EF1C}" destId="{33FE63FA-50FF-4366-8FA8-EFA2FAF5224F}" srcOrd="2" destOrd="0" presId="urn:microsoft.com/office/officeart/2005/8/layout/orgChart1"/>
    <dgm:cxn modelId="{A961C4AF-805B-4C13-9676-9DBAFCD5B9CF}" type="presParOf" srcId="{722C9708-B589-47F5-8111-BE78CB367656}" destId="{D2D73302-F2AB-498E-9D31-7FDDD9321C1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333286-28BD-4A75-85D5-972878381370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5BEDD2ED-62E6-4385-B226-72E6553CEFCD}">
      <dgm:prSet phldrT="[Tekst]"/>
      <dgm:spPr/>
      <dgm:t>
        <a:bodyPr/>
        <a:lstStyle/>
        <a:p>
          <a:r>
            <a:rPr lang="hr-HR" dirty="0" smtClean="0"/>
            <a:t>ZUZNR</a:t>
          </a:r>
          <a:endParaRPr lang="hr-HR" dirty="0"/>
        </a:p>
      </dgm:t>
    </dgm:pt>
    <dgm:pt modelId="{9D5DF632-00C2-402E-AA98-3B27E7413FF4}" type="parTrans" cxnId="{19FBF62D-9901-42F9-9B2D-2772A7E4BB96}">
      <dgm:prSet/>
      <dgm:spPr/>
      <dgm:t>
        <a:bodyPr/>
        <a:lstStyle/>
        <a:p>
          <a:endParaRPr lang="hr-HR"/>
        </a:p>
      </dgm:t>
    </dgm:pt>
    <dgm:pt modelId="{E4FFBEC8-8B11-4900-A5CD-C48B2CAF4B3B}" type="sibTrans" cxnId="{19FBF62D-9901-42F9-9B2D-2772A7E4BB96}">
      <dgm:prSet/>
      <dgm:spPr/>
      <dgm:t>
        <a:bodyPr/>
        <a:lstStyle/>
        <a:p>
          <a:endParaRPr lang="hr-HR"/>
        </a:p>
      </dgm:t>
    </dgm:pt>
    <dgm:pt modelId="{00A15A91-B5C4-46C9-9E0E-7097248BAF56}">
      <dgm:prSet phldrT="[Tekst]"/>
      <dgm:spPr/>
      <dgm:t>
        <a:bodyPr/>
        <a:lstStyle/>
        <a:p>
          <a:r>
            <a:rPr lang="hr-HR" dirty="0" smtClean="0"/>
            <a:t>Nadzor i revizija izdanih ovlaštenja</a:t>
          </a:r>
          <a:endParaRPr lang="hr-HR" dirty="0"/>
        </a:p>
      </dgm:t>
    </dgm:pt>
    <dgm:pt modelId="{406E25C4-EAA8-4812-9EC4-F9CACF1299F1}" type="parTrans" cxnId="{976DB943-179B-4A10-8F6C-4C17F88D0586}">
      <dgm:prSet/>
      <dgm:spPr/>
      <dgm:t>
        <a:bodyPr/>
        <a:lstStyle/>
        <a:p>
          <a:endParaRPr lang="hr-HR"/>
        </a:p>
      </dgm:t>
    </dgm:pt>
    <dgm:pt modelId="{4532457B-D4B8-43FA-BC4B-FA9070EECD97}" type="sibTrans" cxnId="{976DB943-179B-4A10-8F6C-4C17F88D0586}">
      <dgm:prSet/>
      <dgm:spPr/>
      <dgm:t>
        <a:bodyPr/>
        <a:lstStyle/>
        <a:p>
          <a:endParaRPr lang="hr-HR"/>
        </a:p>
      </dgm:t>
    </dgm:pt>
    <dgm:pt modelId="{213B20F2-168D-45DB-A264-58F0CE399AE4}">
      <dgm:prSet phldrT="[Tekst]"/>
      <dgm:spPr/>
      <dgm:t>
        <a:bodyPr/>
        <a:lstStyle/>
        <a:p>
          <a:r>
            <a:rPr lang="hr-HR" dirty="0" smtClean="0"/>
            <a:t>Ukupno 142 ovlaštenja</a:t>
          </a:r>
          <a:endParaRPr lang="hr-HR" dirty="0"/>
        </a:p>
      </dgm:t>
    </dgm:pt>
    <dgm:pt modelId="{5D20F5F4-D4F3-44CB-A92B-210B3E7096F8}" type="parTrans" cxnId="{33D0B6BA-8AFE-42ED-9B95-328EDE2C0C6F}">
      <dgm:prSet/>
      <dgm:spPr/>
      <dgm:t>
        <a:bodyPr/>
        <a:lstStyle/>
        <a:p>
          <a:endParaRPr lang="hr-HR"/>
        </a:p>
      </dgm:t>
    </dgm:pt>
    <dgm:pt modelId="{360171FC-BEAC-4C6D-869A-2150C3AC80E4}" type="sibTrans" cxnId="{33D0B6BA-8AFE-42ED-9B95-328EDE2C0C6F}">
      <dgm:prSet/>
      <dgm:spPr/>
      <dgm:t>
        <a:bodyPr/>
        <a:lstStyle/>
        <a:p>
          <a:endParaRPr lang="hr-HR"/>
        </a:p>
      </dgm:t>
    </dgm:pt>
    <dgm:pt modelId="{5A1C0391-BC5F-4274-9A1D-AADD298DAD95}" type="pres">
      <dgm:prSet presAssocID="{05333286-28BD-4A75-85D5-9728783813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C537EFD-4BE7-47A9-91F7-CB69E02A9DF3}" type="pres">
      <dgm:prSet presAssocID="{5BEDD2ED-62E6-4385-B226-72E6553CEFC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600BC08-B0FF-47C9-9263-424E3033242F}" type="pres">
      <dgm:prSet presAssocID="{E4FFBEC8-8B11-4900-A5CD-C48B2CAF4B3B}" presName="sibTrans" presStyleLbl="sibTrans2D1" presStyleIdx="0" presStyleCnt="3"/>
      <dgm:spPr/>
      <dgm:t>
        <a:bodyPr/>
        <a:lstStyle/>
        <a:p>
          <a:endParaRPr lang="hr-HR"/>
        </a:p>
      </dgm:t>
    </dgm:pt>
    <dgm:pt modelId="{07CEA895-2066-4E06-A965-756D90C43A87}" type="pres">
      <dgm:prSet presAssocID="{E4FFBEC8-8B11-4900-A5CD-C48B2CAF4B3B}" presName="connectorText" presStyleLbl="sibTrans2D1" presStyleIdx="0" presStyleCnt="3"/>
      <dgm:spPr/>
      <dgm:t>
        <a:bodyPr/>
        <a:lstStyle/>
        <a:p>
          <a:endParaRPr lang="hr-HR"/>
        </a:p>
      </dgm:t>
    </dgm:pt>
    <dgm:pt modelId="{94937F8E-35DD-42DC-A3E5-1C63FE11D345}" type="pres">
      <dgm:prSet presAssocID="{00A15A91-B5C4-46C9-9E0E-7097248BAF56}" presName="node" presStyleLbl="node1" presStyleIdx="1" presStyleCnt="3" custRadScaleRad="94815" custRadScaleInc="-924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531F18F-2ACA-48BE-B47F-A3704EAC3B72}" type="pres">
      <dgm:prSet presAssocID="{4532457B-D4B8-43FA-BC4B-FA9070EECD97}" presName="sibTrans" presStyleLbl="sibTrans2D1" presStyleIdx="1" presStyleCnt="3"/>
      <dgm:spPr/>
      <dgm:t>
        <a:bodyPr/>
        <a:lstStyle/>
        <a:p>
          <a:endParaRPr lang="hr-HR"/>
        </a:p>
      </dgm:t>
    </dgm:pt>
    <dgm:pt modelId="{968B3FD9-333F-45D0-A502-C4BCD2157CDA}" type="pres">
      <dgm:prSet presAssocID="{4532457B-D4B8-43FA-BC4B-FA9070EECD97}" presName="connectorText" presStyleLbl="sibTrans2D1" presStyleIdx="1" presStyleCnt="3"/>
      <dgm:spPr/>
      <dgm:t>
        <a:bodyPr/>
        <a:lstStyle/>
        <a:p>
          <a:endParaRPr lang="hr-HR"/>
        </a:p>
      </dgm:t>
    </dgm:pt>
    <dgm:pt modelId="{BB8C2BFD-3CD7-466B-B807-35A318A70B7D}" type="pres">
      <dgm:prSet presAssocID="{213B20F2-168D-45DB-A264-58F0CE399AE4}" presName="node" presStyleLbl="node1" presStyleIdx="2" presStyleCnt="3" custRadScaleRad="96006" custRadScaleInc="604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90271C3-DB97-412E-83CF-BD42BEEFD911}" type="pres">
      <dgm:prSet presAssocID="{360171FC-BEAC-4C6D-869A-2150C3AC80E4}" presName="sibTrans" presStyleLbl="sibTrans2D1" presStyleIdx="2" presStyleCnt="3"/>
      <dgm:spPr/>
      <dgm:t>
        <a:bodyPr/>
        <a:lstStyle/>
        <a:p>
          <a:endParaRPr lang="hr-HR"/>
        </a:p>
      </dgm:t>
    </dgm:pt>
    <dgm:pt modelId="{D05E0D89-DE58-4D27-AFF0-5DD2A7F83F38}" type="pres">
      <dgm:prSet presAssocID="{360171FC-BEAC-4C6D-869A-2150C3AC80E4}" presName="connectorText" presStyleLbl="sibTrans2D1" presStyleIdx="2" presStyleCnt="3"/>
      <dgm:spPr/>
      <dgm:t>
        <a:bodyPr/>
        <a:lstStyle/>
        <a:p>
          <a:endParaRPr lang="hr-HR"/>
        </a:p>
      </dgm:t>
    </dgm:pt>
  </dgm:ptLst>
  <dgm:cxnLst>
    <dgm:cxn modelId="{B0F40474-3F42-416D-BE77-019561171052}" type="presOf" srcId="{360171FC-BEAC-4C6D-869A-2150C3AC80E4}" destId="{D05E0D89-DE58-4D27-AFF0-5DD2A7F83F38}" srcOrd="1" destOrd="0" presId="urn:microsoft.com/office/officeart/2005/8/layout/cycle7"/>
    <dgm:cxn modelId="{67190B0C-B059-4C49-9083-9FE12CBF8106}" type="presOf" srcId="{360171FC-BEAC-4C6D-869A-2150C3AC80E4}" destId="{E90271C3-DB97-412E-83CF-BD42BEEFD911}" srcOrd="0" destOrd="0" presId="urn:microsoft.com/office/officeart/2005/8/layout/cycle7"/>
    <dgm:cxn modelId="{976DB943-179B-4A10-8F6C-4C17F88D0586}" srcId="{05333286-28BD-4A75-85D5-972878381370}" destId="{00A15A91-B5C4-46C9-9E0E-7097248BAF56}" srcOrd="1" destOrd="0" parTransId="{406E25C4-EAA8-4812-9EC4-F9CACF1299F1}" sibTransId="{4532457B-D4B8-43FA-BC4B-FA9070EECD97}"/>
    <dgm:cxn modelId="{33D0B6BA-8AFE-42ED-9B95-328EDE2C0C6F}" srcId="{05333286-28BD-4A75-85D5-972878381370}" destId="{213B20F2-168D-45DB-A264-58F0CE399AE4}" srcOrd="2" destOrd="0" parTransId="{5D20F5F4-D4F3-44CB-A92B-210B3E7096F8}" sibTransId="{360171FC-BEAC-4C6D-869A-2150C3AC80E4}"/>
    <dgm:cxn modelId="{2841B12B-664A-42F6-82D3-4C2B683E634B}" type="presOf" srcId="{4532457B-D4B8-43FA-BC4B-FA9070EECD97}" destId="{7531F18F-2ACA-48BE-B47F-A3704EAC3B72}" srcOrd="0" destOrd="0" presId="urn:microsoft.com/office/officeart/2005/8/layout/cycle7"/>
    <dgm:cxn modelId="{E44F6899-BEAF-4FAC-83D5-A21702A31DFF}" type="presOf" srcId="{E4FFBEC8-8B11-4900-A5CD-C48B2CAF4B3B}" destId="{4600BC08-B0FF-47C9-9263-424E3033242F}" srcOrd="0" destOrd="0" presId="urn:microsoft.com/office/officeart/2005/8/layout/cycle7"/>
    <dgm:cxn modelId="{93F7EE46-6A59-4BD5-BC95-9E191C6F4B0F}" type="presOf" srcId="{05333286-28BD-4A75-85D5-972878381370}" destId="{5A1C0391-BC5F-4274-9A1D-AADD298DAD95}" srcOrd="0" destOrd="0" presId="urn:microsoft.com/office/officeart/2005/8/layout/cycle7"/>
    <dgm:cxn modelId="{19FBF62D-9901-42F9-9B2D-2772A7E4BB96}" srcId="{05333286-28BD-4A75-85D5-972878381370}" destId="{5BEDD2ED-62E6-4385-B226-72E6553CEFCD}" srcOrd="0" destOrd="0" parTransId="{9D5DF632-00C2-402E-AA98-3B27E7413FF4}" sibTransId="{E4FFBEC8-8B11-4900-A5CD-C48B2CAF4B3B}"/>
    <dgm:cxn modelId="{D01163FF-9BB5-4A35-AC16-D541B23F3379}" type="presOf" srcId="{5BEDD2ED-62E6-4385-B226-72E6553CEFCD}" destId="{2C537EFD-4BE7-47A9-91F7-CB69E02A9DF3}" srcOrd="0" destOrd="0" presId="urn:microsoft.com/office/officeart/2005/8/layout/cycle7"/>
    <dgm:cxn modelId="{DD7FA3CD-86CE-4450-ABCD-2C5132E72BAE}" type="presOf" srcId="{00A15A91-B5C4-46C9-9E0E-7097248BAF56}" destId="{94937F8E-35DD-42DC-A3E5-1C63FE11D345}" srcOrd="0" destOrd="0" presId="urn:microsoft.com/office/officeart/2005/8/layout/cycle7"/>
    <dgm:cxn modelId="{B6083341-73BA-4FC5-95B6-096F94F3F688}" type="presOf" srcId="{213B20F2-168D-45DB-A264-58F0CE399AE4}" destId="{BB8C2BFD-3CD7-466B-B807-35A318A70B7D}" srcOrd="0" destOrd="0" presId="urn:microsoft.com/office/officeart/2005/8/layout/cycle7"/>
    <dgm:cxn modelId="{8A6F4799-54C4-4848-9A1B-2587D86C8DCF}" type="presOf" srcId="{4532457B-D4B8-43FA-BC4B-FA9070EECD97}" destId="{968B3FD9-333F-45D0-A502-C4BCD2157CDA}" srcOrd="1" destOrd="0" presId="urn:microsoft.com/office/officeart/2005/8/layout/cycle7"/>
    <dgm:cxn modelId="{EF0E310F-9D77-4331-B446-D2A79A2425D2}" type="presOf" srcId="{E4FFBEC8-8B11-4900-A5CD-C48B2CAF4B3B}" destId="{07CEA895-2066-4E06-A965-756D90C43A87}" srcOrd="1" destOrd="0" presId="urn:microsoft.com/office/officeart/2005/8/layout/cycle7"/>
    <dgm:cxn modelId="{D17F89D0-FF61-4E95-8EB3-75326F614AC8}" type="presParOf" srcId="{5A1C0391-BC5F-4274-9A1D-AADD298DAD95}" destId="{2C537EFD-4BE7-47A9-91F7-CB69E02A9DF3}" srcOrd="0" destOrd="0" presId="urn:microsoft.com/office/officeart/2005/8/layout/cycle7"/>
    <dgm:cxn modelId="{F7346FA1-4C20-482E-AA7B-FF1761FA29C5}" type="presParOf" srcId="{5A1C0391-BC5F-4274-9A1D-AADD298DAD95}" destId="{4600BC08-B0FF-47C9-9263-424E3033242F}" srcOrd="1" destOrd="0" presId="urn:microsoft.com/office/officeart/2005/8/layout/cycle7"/>
    <dgm:cxn modelId="{3F6D2AED-9BA1-40AA-A10F-0457CDE7DFEF}" type="presParOf" srcId="{4600BC08-B0FF-47C9-9263-424E3033242F}" destId="{07CEA895-2066-4E06-A965-756D90C43A87}" srcOrd="0" destOrd="0" presId="urn:microsoft.com/office/officeart/2005/8/layout/cycle7"/>
    <dgm:cxn modelId="{D214F363-B143-4F02-9421-78A2AD189BC8}" type="presParOf" srcId="{5A1C0391-BC5F-4274-9A1D-AADD298DAD95}" destId="{94937F8E-35DD-42DC-A3E5-1C63FE11D345}" srcOrd="2" destOrd="0" presId="urn:microsoft.com/office/officeart/2005/8/layout/cycle7"/>
    <dgm:cxn modelId="{F0492A69-B8FD-46D2-9431-FCF792FAE60E}" type="presParOf" srcId="{5A1C0391-BC5F-4274-9A1D-AADD298DAD95}" destId="{7531F18F-2ACA-48BE-B47F-A3704EAC3B72}" srcOrd="3" destOrd="0" presId="urn:microsoft.com/office/officeart/2005/8/layout/cycle7"/>
    <dgm:cxn modelId="{6AD6DBE3-6321-4D1B-8D43-515CB88CF3D6}" type="presParOf" srcId="{7531F18F-2ACA-48BE-B47F-A3704EAC3B72}" destId="{968B3FD9-333F-45D0-A502-C4BCD2157CDA}" srcOrd="0" destOrd="0" presId="urn:microsoft.com/office/officeart/2005/8/layout/cycle7"/>
    <dgm:cxn modelId="{5DB021DA-50CE-4592-B0D5-D474798F9B92}" type="presParOf" srcId="{5A1C0391-BC5F-4274-9A1D-AADD298DAD95}" destId="{BB8C2BFD-3CD7-466B-B807-35A318A70B7D}" srcOrd="4" destOrd="0" presId="urn:microsoft.com/office/officeart/2005/8/layout/cycle7"/>
    <dgm:cxn modelId="{0A4C98AA-40CC-44DB-BA2F-3060E7947F1B}" type="presParOf" srcId="{5A1C0391-BC5F-4274-9A1D-AADD298DAD95}" destId="{E90271C3-DB97-412E-83CF-BD42BEEFD911}" srcOrd="5" destOrd="0" presId="urn:microsoft.com/office/officeart/2005/8/layout/cycle7"/>
    <dgm:cxn modelId="{74C77B39-BA5F-4374-838D-2E4A8D5D39C4}" type="presParOf" srcId="{E90271C3-DB97-412E-83CF-BD42BEEFD911}" destId="{D05E0D89-DE58-4D27-AFF0-5DD2A7F83F3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20392D-A0B3-4C77-B7E5-F56F9F8D23AC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C42B0C02-A4A0-41D2-A32E-2A866178D1C5}">
      <dgm:prSet phldrT="[Tekst]" custT="1"/>
      <dgm:spPr>
        <a:solidFill>
          <a:schemeClr val="accent1">
            <a:lumMod val="75000"/>
          </a:schemeClr>
        </a:solidFill>
      </dgm:spPr>
      <dgm:t>
        <a:bodyPr vert="vert270"/>
        <a:lstStyle/>
        <a:p>
          <a:pPr algn="ctr"/>
          <a:r>
            <a:rPr lang="hr-HR" sz="2400" dirty="0" smtClean="0">
              <a:solidFill>
                <a:schemeClr val="bg1"/>
              </a:solidFill>
            </a:rPr>
            <a:t>ČLANOVI   KOMISIJE</a:t>
          </a:r>
          <a:endParaRPr lang="hr-HR" sz="2400" dirty="0">
            <a:solidFill>
              <a:schemeClr val="bg1"/>
            </a:solidFill>
          </a:endParaRPr>
        </a:p>
      </dgm:t>
    </dgm:pt>
    <dgm:pt modelId="{BF7ED174-BC8C-4579-AD7A-2FF47268C45D}" type="parTrans" cxnId="{2E328663-082C-4637-A8B9-C3DE54E004B8}">
      <dgm:prSet/>
      <dgm:spPr/>
      <dgm:t>
        <a:bodyPr/>
        <a:lstStyle/>
        <a:p>
          <a:endParaRPr lang="hr-HR">
            <a:solidFill>
              <a:srgbClr val="002060"/>
            </a:solidFill>
          </a:endParaRPr>
        </a:p>
      </dgm:t>
    </dgm:pt>
    <dgm:pt modelId="{F8035765-A707-401F-B28B-286457EBB143}" type="sibTrans" cxnId="{2E328663-082C-4637-A8B9-C3DE54E004B8}">
      <dgm:prSet/>
      <dgm:spPr/>
      <dgm:t>
        <a:bodyPr/>
        <a:lstStyle/>
        <a:p>
          <a:endParaRPr lang="hr-HR">
            <a:solidFill>
              <a:srgbClr val="002060"/>
            </a:solidFill>
          </a:endParaRPr>
        </a:p>
      </dgm:t>
    </dgm:pt>
    <dgm:pt modelId="{3A076F9A-0CFA-4649-A8AF-C322A6CD5A80}">
      <dgm:prSet phldrT="[Tekst]"/>
      <dgm:spPr/>
      <dgm:t>
        <a:bodyPr/>
        <a:lstStyle/>
        <a:p>
          <a:r>
            <a:rPr lang="hr-HR" dirty="0" smtClean="0">
              <a:solidFill>
                <a:srgbClr val="002060"/>
              </a:solidFill>
            </a:rPr>
            <a:t>Borić Marina, </a:t>
          </a:r>
          <a:r>
            <a:rPr lang="hr-HR" dirty="0" err="1" smtClean="0">
              <a:solidFill>
                <a:srgbClr val="002060"/>
              </a:solidFill>
            </a:rPr>
            <a:t>struč.spec.ing.sec</a:t>
          </a:r>
          <a:r>
            <a:rPr lang="hr-HR" dirty="0" smtClean="0">
              <a:solidFill>
                <a:srgbClr val="002060"/>
              </a:solidFill>
            </a:rPr>
            <a:t>.</a:t>
          </a:r>
          <a:endParaRPr lang="hr-HR" dirty="0">
            <a:solidFill>
              <a:srgbClr val="002060"/>
            </a:solidFill>
          </a:endParaRPr>
        </a:p>
      </dgm:t>
    </dgm:pt>
    <dgm:pt modelId="{3275949B-161F-46A0-8B91-120836316CE1}" type="parTrans" cxnId="{4FDAF3B2-1C82-46D4-88EE-4D3F87B26FA9}">
      <dgm:prSet/>
      <dgm:spPr/>
      <dgm:t>
        <a:bodyPr/>
        <a:lstStyle/>
        <a:p>
          <a:endParaRPr lang="hr-HR">
            <a:solidFill>
              <a:srgbClr val="002060"/>
            </a:solidFill>
          </a:endParaRPr>
        </a:p>
      </dgm:t>
    </dgm:pt>
    <dgm:pt modelId="{E3BF4484-9540-4620-9C61-595D3AEF312B}" type="sibTrans" cxnId="{4FDAF3B2-1C82-46D4-88EE-4D3F87B26FA9}">
      <dgm:prSet/>
      <dgm:spPr/>
      <dgm:t>
        <a:bodyPr/>
        <a:lstStyle/>
        <a:p>
          <a:endParaRPr lang="hr-HR">
            <a:solidFill>
              <a:srgbClr val="002060"/>
            </a:solidFill>
          </a:endParaRPr>
        </a:p>
      </dgm:t>
    </dgm:pt>
    <dgm:pt modelId="{AD187A21-50DE-4EB0-8855-715F40DCB00C}">
      <dgm:prSet phldrT="[Tekst]"/>
      <dgm:spPr/>
      <dgm:t>
        <a:bodyPr/>
        <a:lstStyle/>
        <a:p>
          <a:r>
            <a:rPr lang="hr-HR" dirty="0" smtClean="0">
              <a:solidFill>
                <a:srgbClr val="002060"/>
              </a:solidFill>
            </a:rPr>
            <a:t>Ćirić Tihomir, </a:t>
          </a:r>
          <a:r>
            <a:rPr lang="hr-HR" dirty="0" err="1" smtClean="0">
              <a:solidFill>
                <a:srgbClr val="002060"/>
              </a:solidFill>
            </a:rPr>
            <a:t>dipl.ing.sig</a:t>
          </a:r>
          <a:r>
            <a:rPr lang="hr-HR" dirty="0" smtClean="0">
              <a:solidFill>
                <a:srgbClr val="002060"/>
              </a:solidFill>
            </a:rPr>
            <a:t>.</a:t>
          </a:r>
          <a:endParaRPr lang="hr-HR" dirty="0">
            <a:solidFill>
              <a:srgbClr val="002060"/>
            </a:solidFill>
          </a:endParaRPr>
        </a:p>
      </dgm:t>
    </dgm:pt>
    <dgm:pt modelId="{E273A02E-8FC7-4BE5-AADB-E448D2D788C3}" type="parTrans" cxnId="{77FE4875-A676-4E71-A281-37DDDB18F9E3}">
      <dgm:prSet/>
      <dgm:spPr/>
      <dgm:t>
        <a:bodyPr/>
        <a:lstStyle/>
        <a:p>
          <a:endParaRPr lang="hr-HR">
            <a:solidFill>
              <a:srgbClr val="002060"/>
            </a:solidFill>
          </a:endParaRPr>
        </a:p>
      </dgm:t>
    </dgm:pt>
    <dgm:pt modelId="{835BF7DC-7B75-4CF3-8D45-998F5E6C7306}" type="sibTrans" cxnId="{77FE4875-A676-4E71-A281-37DDDB18F9E3}">
      <dgm:prSet/>
      <dgm:spPr/>
      <dgm:t>
        <a:bodyPr/>
        <a:lstStyle/>
        <a:p>
          <a:endParaRPr lang="hr-HR">
            <a:solidFill>
              <a:srgbClr val="002060"/>
            </a:solidFill>
          </a:endParaRPr>
        </a:p>
      </dgm:t>
    </dgm:pt>
    <dgm:pt modelId="{30A6530B-3B86-4B2D-8326-56B3E1F84BCB}">
      <dgm:prSet phldrT="[Tekst]"/>
      <dgm:spPr/>
      <dgm:t>
        <a:bodyPr/>
        <a:lstStyle/>
        <a:p>
          <a:r>
            <a:rPr lang="hr-HR" dirty="0" err="1" smtClean="0">
              <a:solidFill>
                <a:srgbClr val="002060"/>
              </a:solidFill>
            </a:rPr>
            <a:t>Čolja</a:t>
          </a:r>
          <a:r>
            <a:rPr lang="hr-HR" dirty="0" smtClean="0">
              <a:solidFill>
                <a:srgbClr val="002060"/>
              </a:solidFill>
            </a:rPr>
            <a:t> Damir, </a:t>
          </a:r>
          <a:r>
            <a:rPr lang="hr-HR" dirty="0" err="1" smtClean="0">
              <a:solidFill>
                <a:srgbClr val="002060"/>
              </a:solidFill>
            </a:rPr>
            <a:t>dipl.ing.stroj</a:t>
          </a:r>
          <a:r>
            <a:rPr lang="hr-HR" dirty="0" smtClean="0">
              <a:solidFill>
                <a:srgbClr val="002060"/>
              </a:solidFill>
            </a:rPr>
            <a:t>.</a:t>
          </a:r>
          <a:endParaRPr lang="hr-HR" dirty="0">
            <a:solidFill>
              <a:srgbClr val="002060"/>
            </a:solidFill>
          </a:endParaRPr>
        </a:p>
      </dgm:t>
    </dgm:pt>
    <dgm:pt modelId="{2CE7725C-5DAC-4906-9436-07BA8CF99C8C}" type="parTrans" cxnId="{E84F304F-D883-4199-A4F6-278987F02DB5}">
      <dgm:prSet/>
      <dgm:spPr/>
      <dgm:t>
        <a:bodyPr/>
        <a:lstStyle/>
        <a:p>
          <a:endParaRPr lang="hr-HR">
            <a:solidFill>
              <a:srgbClr val="002060"/>
            </a:solidFill>
          </a:endParaRPr>
        </a:p>
      </dgm:t>
    </dgm:pt>
    <dgm:pt modelId="{D8C39F06-9C06-466B-A227-3B31A24531CD}" type="sibTrans" cxnId="{E84F304F-D883-4199-A4F6-278987F02DB5}">
      <dgm:prSet/>
      <dgm:spPr/>
      <dgm:t>
        <a:bodyPr/>
        <a:lstStyle/>
        <a:p>
          <a:endParaRPr lang="hr-HR">
            <a:solidFill>
              <a:srgbClr val="002060"/>
            </a:solidFill>
          </a:endParaRPr>
        </a:p>
      </dgm:t>
    </dgm:pt>
    <dgm:pt modelId="{AFAF9827-EC4E-4A05-AE11-53F8E44D64B7}">
      <dgm:prSet phldrT="[Tekst]"/>
      <dgm:spPr/>
      <dgm:t>
        <a:bodyPr/>
        <a:lstStyle/>
        <a:p>
          <a:r>
            <a:rPr lang="hr-HR" dirty="0" smtClean="0">
              <a:solidFill>
                <a:srgbClr val="002060"/>
              </a:solidFill>
            </a:rPr>
            <a:t>Deriš Elvira, </a:t>
          </a:r>
          <a:r>
            <a:rPr lang="hr-HR" dirty="0" err="1" smtClean="0">
              <a:solidFill>
                <a:srgbClr val="002060"/>
              </a:solidFill>
            </a:rPr>
            <a:t>dipl.ing.sig</a:t>
          </a:r>
          <a:r>
            <a:rPr lang="hr-HR" dirty="0" smtClean="0">
              <a:solidFill>
                <a:srgbClr val="002060"/>
              </a:solidFill>
            </a:rPr>
            <a:t>.</a:t>
          </a:r>
          <a:endParaRPr lang="hr-HR" dirty="0">
            <a:solidFill>
              <a:srgbClr val="002060"/>
            </a:solidFill>
          </a:endParaRPr>
        </a:p>
      </dgm:t>
    </dgm:pt>
    <dgm:pt modelId="{54CC61F2-E5AF-4BC2-BBF7-FA81B088ECE7}" type="parTrans" cxnId="{18214541-6887-4E7C-8C33-0C6EEB141CE4}">
      <dgm:prSet/>
      <dgm:spPr/>
      <dgm:t>
        <a:bodyPr/>
        <a:lstStyle/>
        <a:p>
          <a:endParaRPr lang="hr-HR">
            <a:solidFill>
              <a:srgbClr val="002060"/>
            </a:solidFill>
          </a:endParaRPr>
        </a:p>
      </dgm:t>
    </dgm:pt>
    <dgm:pt modelId="{F6B0958E-7090-43F6-8D31-EE8F47F8ADCF}" type="sibTrans" cxnId="{18214541-6887-4E7C-8C33-0C6EEB141CE4}">
      <dgm:prSet/>
      <dgm:spPr/>
      <dgm:t>
        <a:bodyPr/>
        <a:lstStyle/>
        <a:p>
          <a:endParaRPr lang="hr-HR">
            <a:solidFill>
              <a:srgbClr val="002060"/>
            </a:solidFill>
          </a:endParaRPr>
        </a:p>
      </dgm:t>
    </dgm:pt>
    <dgm:pt modelId="{0AE48906-C795-4C3F-972F-30F102F39DFB}">
      <dgm:prSet phldrT="[Tekst]"/>
      <dgm:spPr/>
      <dgm:t>
        <a:bodyPr/>
        <a:lstStyle/>
        <a:p>
          <a:r>
            <a:rPr lang="hr-HR" dirty="0" smtClean="0">
              <a:solidFill>
                <a:srgbClr val="002060"/>
              </a:solidFill>
            </a:rPr>
            <a:t>mr.sc. Dolar Božidar, </a:t>
          </a:r>
          <a:r>
            <a:rPr lang="hr-HR" dirty="0" err="1" smtClean="0">
              <a:solidFill>
                <a:srgbClr val="002060"/>
              </a:solidFill>
            </a:rPr>
            <a:t>dipl.ing.sig</a:t>
          </a:r>
          <a:r>
            <a:rPr lang="hr-HR" dirty="0" smtClean="0">
              <a:solidFill>
                <a:srgbClr val="002060"/>
              </a:solidFill>
            </a:rPr>
            <a:t>.</a:t>
          </a:r>
          <a:endParaRPr lang="hr-HR" dirty="0">
            <a:solidFill>
              <a:srgbClr val="002060"/>
            </a:solidFill>
          </a:endParaRPr>
        </a:p>
      </dgm:t>
    </dgm:pt>
    <dgm:pt modelId="{B75F9088-41EA-4E6A-954C-4CD083617A0B}" type="parTrans" cxnId="{2D54D403-4E22-43A3-ABAE-740FA147DD28}">
      <dgm:prSet/>
      <dgm:spPr/>
      <dgm:t>
        <a:bodyPr/>
        <a:lstStyle/>
        <a:p>
          <a:endParaRPr lang="hr-HR">
            <a:solidFill>
              <a:srgbClr val="002060"/>
            </a:solidFill>
          </a:endParaRPr>
        </a:p>
      </dgm:t>
    </dgm:pt>
    <dgm:pt modelId="{A3BB81A8-481B-467B-B865-3002A98088C1}" type="sibTrans" cxnId="{2D54D403-4E22-43A3-ABAE-740FA147DD28}">
      <dgm:prSet/>
      <dgm:spPr/>
      <dgm:t>
        <a:bodyPr/>
        <a:lstStyle/>
        <a:p>
          <a:endParaRPr lang="hr-HR">
            <a:solidFill>
              <a:srgbClr val="002060"/>
            </a:solidFill>
          </a:endParaRPr>
        </a:p>
      </dgm:t>
    </dgm:pt>
    <dgm:pt modelId="{25E56763-F22F-414C-AFDE-2459CFA95F0C}">
      <dgm:prSet phldrT="[Tekst]"/>
      <dgm:spPr/>
      <dgm:t>
        <a:bodyPr/>
        <a:lstStyle/>
        <a:p>
          <a:r>
            <a:rPr lang="hr-HR" dirty="0" smtClean="0">
              <a:solidFill>
                <a:srgbClr val="002060"/>
              </a:solidFill>
            </a:rPr>
            <a:t>Hren Antun, </a:t>
          </a:r>
          <a:r>
            <a:rPr lang="hr-HR" dirty="0" err="1" smtClean="0">
              <a:solidFill>
                <a:srgbClr val="002060"/>
              </a:solidFill>
            </a:rPr>
            <a:t>dipl.ing.sig</a:t>
          </a:r>
          <a:r>
            <a:rPr lang="hr-HR" dirty="0" smtClean="0">
              <a:solidFill>
                <a:srgbClr val="002060"/>
              </a:solidFill>
            </a:rPr>
            <a:t>.</a:t>
          </a:r>
          <a:endParaRPr lang="hr-HR" dirty="0">
            <a:solidFill>
              <a:srgbClr val="002060"/>
            </a:solidFill>
          </a:endParaRPr>
        </a:p>
      </dgm:t>
    </dgm:pt>
    <dgm:pt modelId="{D65D153B-D29D-410D-A6A3-BDD2A8DB4B3D}" type="parTrans" cxnId="{55D12937-E328-4C18-A1EB-64A48E9BED7D}">
      <dgm:prSet/>
      <dgm:spPr/>
      <dgm:t>
        <a:bodyPr/>
        <a:lstStyle/>
        <a:p>
          <a:endParaRPr lang="hr-HR">
            <a:solidFill>
              <a:srgbClr val="002060"/>
            </a:solidFill>
          </a:endParaRPr>
        </a:p>
      </dgm:t>
    </dgm:pt>
    <dgm:pt modelId="{6381618B-D033-4C49-9A68-172CEADE8A56}" type="sibTrans" cxnId="{55D12937-E328-4C18-A1EB-64A48E9BED7D}">
      <dgm:prSet/>
      <dgm:spPr/>
      <dgm:t>
        <a:bodyPr/>
        <a:lstStyle/>
        <a:p>
          <a:endParaRPr lang="hr-HR">
            <a:solidFill>
              <a:srgbClr val="002060"/>
            </a:solidFill>
          </a:endParaRPr>
        </a:p>
      </dgm:t>
    </dgm:pt>
    <dgm:pt modelId="{28F7AF1F-48B8-4348-BB06-97796B1F02C5}">
      <dgm:prSet phldrT="[Tekst]"/>
      <dgm:spPr/>
      <dgm:t>
        <a:bodyPr/>
        <a:lstStyle/>
        <a:p>
          <a:r>
            <a:rPr lang="hr-HR" dirty="0" err="1" smtClean="0">
              <a:solidFill>
                <a:srgbClr val="002060"/>
              </a:solidFill>
            </a:rPr>
            <a:t>Korša</a:t>
          </a:r>
          <a:r>
            <a:rPr lang="hr-HR" dirty="0" smtClean="0">
              <a:solidFill>
                <a:srgbClr val="002060"/>
              </a:solidFill>
            </a:rPr>
            <a:t> Željko, </a:t>
          </a:r>
          <a:r>
            <a:rPr lang="hr-HR" dirty="0" err="1" smtClean="0">
              <a:solidFill>
                <a:srgbClr val="002060"/>
              </a:solidFill>
            </a:rPr>
            <a:t>dipl.ing.sig</a:t>
          </a:r>
          <a:r>
            <a:rPr lang="hr-HR" dirty="0" smtClean="0">
              <a:solidFill>
                <a:srgbClr val="002060"/>
              </a:solidFill>
            </a:rPr>
            <a:t>.</a:t>
          </a:r>
          <a:endParaRPr lang="hr-HR" dirty="0">
            <a:solidFill>
              <a:srgbClr val="002060"/>
            </a:solidFill>
          </a:endParaRPr>
        </a:p>
      </dgm:t>
    </dgm:pt>
    <dgm:pt modelId="{7F9943A5-92DB-4F92-82FC-F933160CF2EB}" type="parTrans" cxnId="{ED044FA3-7C42-4109-B3F3-F02F8E9602B7}">
      <dgm:prSet/>
      <dgm:spPr/>
      <dgm:t>
        <a:bodyPr/>
        <a:lstStyle/>
        <a:p>
          <a:endParaRPr lang="hr-HR">
            <a:solidFill>
              <a:srgbClr val="002060"/>
            </a:solidFill>
          </a:endParaRPr>
        </a:p>
      </dgm:t>
    </dgm:pt>
    <dgm:pt modelId="{E762612E-96B8-4074-82B9-4AAA7819D501}" type="sibTrans" cxnId="{ED044FA3-7C42-4109-B3F3-F02F8E9602B7}">
      <dgm:prSet/>
      <dgm:spPr/>
      <dgm:t>
        <a:bodyPr/>
        <a:lstStyle/>
        <a:p>
          <a:endParaRPr lang="hr-HR">
            <a:solidFill>
              <a:srgbClr val="002060"/>
            </a:solidFill>
          </a:endParaRPr>
        </a:p>
      </dgm:t>
    </dgm:pt>
    <dgm:pt modelId="{D45088BF-5544-4842-AF19-4F06212C3B1C}" type="pres">
      <dgm:prSet presAssocID="{A520392D-A0B3-4C77-B7E5-F56F9F8D23A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67633E25-8ED1-44FD-9243-A082E5923300}" type="pres">
      <dgm:prSet presAssocID="{C42B0C02-A4A0-41D2-A32E-2A866178D1C5}" presName="thickLine" presStyleLbl="alignNode1" presStyleIdx="0" presStyleCnt="1"/>
      <dgm:spPr/>
    </dgm:pt>
    <dgm:pt modelId="{C62B693F-6733-4604-B73B-3B5A88CD225D}" type="pres">
      <dgm:prSet presAssocID="{C42B0C02-A4A0-41D2-A32E-2A866178D1C5}" presName="horz1" presStyleCnt="0"/>
      <dgm:spPr/>
    </dgm:pt>
    <dgm:pt modelId="{C3E34C59-0793-4A19-9B16-552B53DAAE41}" type="pres">
      <dgm:prSet presAssocID="{C42B0C02-A4A0-41D2-A32E-2A866178D1C5}" presName="tx1" presStyleLbl="revTx" presStyleIdx="0" presStyleCnt="8" custScaleX="39241"/>
      <dgm:spPr/>
      <dgm:t>
        <a:bodyPr/>
        <a:lstStyle/>
        <a:p>
          <a:endParaRPr lang="hr-HR"/>
        </a:p>
      </dgm:t>
    </dgm:pt>
    <dgm:pt modelId="{77FCD4AD-28DF-480B-A604-66C51222ABE0}" type="pres">
      <dgm:prSet presAssocID="{C42B0C02-A4A0-41D2-A32E-2A866178D1C5}" presName="vert1" presStyleCnt="0"/>
      <dgm:spPr/>
    </dgm:pt>
    <dgm:pt modelId="{ABB7E92F-D928-461E-B381-5501552EA102}" type="pres">
      <dgm:prSet presAssocID="{3A076F9A-0CFA-4649-A8AF-C322A6CD5A80}" presName="vertSpace2a" presStyleCnt="0"/>
      <dgm:spPr/>
    </dgm:pt>
    <dgm:pt modelId="{54332AE1-10A5-4A1B-B100-131279DEC4C5}" type="pres">
      <dgm:prSet presAssocID="{3A076F9A-0CFA-4649-A8AF-C322A6CD5A80}" presName="horz2" presStyleCnt="0"/>
      <dgm:spPr/>
    </dgm:pt>
    <dgm:pt modelId="{A74D265D-AC72-43EC-815D-93694255B50E}" type="pres">
      <dgm:prSet presAssocID="{3A076F9A-0CFA-4649-A8AF-C322A6CD5A80}" presName="horzSpace2" presStyleCnt="0"/>
      <dgm:spPr/>
    </dgm:pt>
    <dgm:pt modelId="{0BDF70E8-527D-423A-94AA-FBC6365537E5}" type="pres">
      <dgm:prSet presAssocID="{3A076F9A-0CFA-4649-A8AF-C322A6CD5A80}" presName="tx2" presStyleLbl="revTx" presStyleIdx="1" presStyleCnt="8"/>
      <dgm:spPr/>
      <dgm:t>
        <a:bodyPr/>
        <a:lstStyle/>
        <a:p>
          <a:endParaRPr lang="hr-HR"/>
        </a:p>
      </dgm:t>
    </dgm:pt>
    <dgm:pt modelId="{BC37A11F-45AE-445B-8CCB-1B3FE19A2D5E}" type="pres">
      <dgm:prSet presAssocID="{3A076F9A-0CFA-4649-A8AF-C322A6CD5A80}" presName="vert2" presStyleCnt="0"/>
      <dgm:spPr/>
    </dgm:pt>
    <dgm:pt modelId="{99476AFF-6C0B-434C-BC45-017A509347B9}" type="pres">
      <dgm:prSet presAssocID="{3A076F9A-0CFA-4649-A8AF-C322A6CD5A80}" presName="thinLine2b" presStyleLbl="callout" presStyleIdx="0" presStyleCnt="7"/>
      <dgm:spPr/>
    </dgm:pt>
    <dgm:pt modelId="{F8E5A43D-0E21-4E25-AD19-BEC426E284F7}" type="pres">
      <dgm:prSet presAssocID="{3A076F9A-0CFA-4649-A8AF-C322A6CD5A80}" presName="vertSpace2b" presStyleCnt="0"/>
      <dgm:spPr/>
    </dgm:pt>
    <dgm:pt modelId="{562101ED-BE44-4DBA-AE0F-AEC77B07C5E0}" type="pres">
      <dgm:prSet presAssocID="{AD187A21-50DE-4EB0-8855-715F40DCB00C}" presName="horz2" presStyleCnt="0"/>
      <dgm:spPr/>
    </dgm:pt>
    <dgm:pt modelId="{C3458B0F-4213-4550-AF3A-E467FBB28924}" type="pres">
      <dgm:prSet presAssocID="{AD187A21-50DE-4EB0-8855-715F40DCB00C}" presName="horzSpace2" presStyleCnt="0"/>
      <dgm:spPr/>
    </dgm:pt>
    <dgm:pt modelId="{5ECEA0CF-A287-48A4-8590-26647FAB3A4B}" type="pres">
      <dgm:prSet presAssocID="{AD187A21-50DE-4EB0-8855-715F40DCB00C}" presName="tx2" presStyleLbl="revTx" presStyleIdx="2" presStyleCnt="8"/>
      <dgm:spPr/>
      <dgm:t>
        <a:bodyPr/>
        <a:lstStyle/>
        <a:p>
          <a:endParaRPr lang="hr-HR"/>
        </a:p>
      </dgm:t>
    </dgm:pt>
    <dgm:pt modelId="{59F29651-A1FA-4FFD-B54E-0C0E46E0B1DA}" type="pres">
      <dgm:prSet presAssocID="{AD187A21-50DE-4EB0-8855-715F40DCB00C}" presName="vert2" presStyleCnt="0"/>
      <dgm:spPr/>
    </dgm:pt>
    <dgm:pt modelId="{445CB83C-959E-4E03-8B81-04E91FF8BD57}" type="pres">
      <dgm:prSet presAssocID="{AD187A21-50DE-4EB0-8855-715F40DCB00C}" presName="thinLine2b" presStyleLbl="callout" presStyleIdx="1" presStyleCnt="7"/>
      <dgm:spPr/>
    </dgm:pt>
    <dgm:pt modelId="{DE4751B4-EE64-4A8C-96F6-508D99833AC9}" type="pres">
      <dgm:prSet presAssocID="{AD187A21-50DE-4EB0-8855-715F40DCB00C}" presName="vertSpace2b" presStyleCnt="0"/>
      <dgm:spPr/>
    </dgm:pt>
    <dgm:pt modelId="{9B22EC1C-93FF-48AC-92B8-93CC34D2BBC0}" type="pres">
      <dgm:prSet presAssocID="{30A6530B-3B86-4B2D-8326-56B3E1F84BCB}" presName="horz2" presStyleCnt="0"/>
      <dgm:spPr/>
    </dgm:pt>
    <dgm:pt modelId="{B2C520C1-4F96-46D1-9F4B-699E017BC129}" type="pres">
      <dgm:prSet presAssocID="{30A6530B-3B86-4B2D-8326-56B3E1F84BCB}" presName="horzSpace2" presStyleCnt="0"/>
      <dgm:spPr/>
    </dgm:pt>
    <dgm:pt modelId="{6C16CF64-D831-4B03-ADED-2F60F8A3DF86}" type="pres">
      <dgm:prSet presAssocID="{30A6530B-3B86-4B2D-8326-56B3E1F84BCB}" presName="tx2" presStyleLbl="revTx" presStyleIdx="3" presStyleCnt="8"/>
      <dgm:spPr/>
      <dgm:t>
        <a:bodyPr/>
        <a:lstStyle/>
        <a:p>
          <a:endParaRPr lang="hr-HR"/>
        </a:p>
      </dgm:t>
    </dgm:pt>
    <dgm:pt modelId="{8ECF0D40-E2E5-4EFF-9366-523598537E7D}" type="pres">
      <dgm:prSet presAssocID="{30A6530B-3B86-4B2D-8326-56B3E1F84BCB}" presName="vert2" presStyleCnt="0"/>
      <dgm:spPr/>
    </dgm:pt>
    <dgm:pt modelId="{F5B95A5F-F09A-4A0E-BA2A-2A5F6A7EE638}" type="pres">
      <dgm:prSet presAssocID="{30A6530B-3B86-4B2D-8326-56B3E1F84BCB}" presName="thinLine2b" presStyleLbl="callout" presStyleIdx="2" presStyleCnt="7"/>
      <dgm:spPr/>
    </dgm:pt>
    <dgm:pt modelId="{7569F6FA-BFC5-4A84-AB5B-F35C2B2EC7AD}" type="pres">
      <dgm:prSet presAssocID="{30A6530B-3B86-4B2D-8326-56B3E1F84BCB}" presName="vertSpace2b" presStyleCnt="0"/>
      <dgm:spPr/>
    </dgm:pt>
    <dgm:pt modelId="{25B079CC-6E6C-4CA3-8AAA-692D530FD4F5}" type="pres">
      <dgm:prSet presAssocID="{AFAF9827-EC4E-4A05-AE11-53F8E44D64B7}" presName="horz2" presStyleCnt="0"/>
      <dgm:spPr/>
    </dgm:pt>
    <dgm:pt modelId="{7CD7A608-54DD-4394-88BE-239069F317E1}" type="pres">
      <dgm:prSet presAssocID="{AFAF9827-EC4E-4A05-AE11-53F8E44D64B7}" presName="horzSpace2" presStyleCnt="0"/>
      <dgm:spPr/>
    </dgm:pt>
    <dgm:pt modelId="{B93EC4B4-D2CE-4467-8705-841636BB5C07}" type="pres">
      <dgm:prSet presAssocID="{AFAF9827-EC4E-4A05-AE11-53F8E44D64B7}" presName="tx2" presStyleLbl="revTx" presStyleIdx="4" presStyleCnt="8"/>
      <dgm:spPr/>
      <dgm:t>
        <a:bodyPr/>
        <a:lstStyle/>
        <a:p>
          <a:endParaRPr lang="hr-HR"/>
        </a:p>
      </dgm:t>
    </dgm:pt>
    <dgm:pt modelId="{CCFDAEC4-EB69-440A-BA93-413693C8E663}" type="pres">
      <dgm:prSet presAssocID="{AFAF9827-EC4E-4A05-AE11-53F8E44D64B7}" presName="vert2" presStyleCnt="0"/>
      <dgm:spPr/>
    </dgm:pt>
    <dgm:pt modelId="{B4AE4BCA-B92C-4118-BC60-EA670ACCE239}" type="pres">
      <dgm:prSet presAssocID="{AFAF9827-EC4E-4A05-AE11-53F8E44D64B7}" presName="thinLine2b" presStyleLbl="callout" presStyleIdx="3" presStyleCnt="7"/>
      <dgm:spPr/>
    </dgm:pt>
    <dgm:pt modelId="{A7CFEBFD-BB3E-4010-9C1D-FEC869CF5E7F}" type="pres">
      <dgm:prSet presAssocID="{AFAF9827-EC4E-4A05-AE11-53F8E44D64B7}" presName="vertSpace2b" presStyleCnt="0"/>
      <dgm:spPr/>
    </dgm:pt>
    <dgm:pt modelId="{7FAA23A0-B083-4844-9F0A-6E5CACB5CEA8}" type="pres">
      <dgm:prSet presAssocID="{0AE48906-C795-4C3F-972F-30F102F39DFB}" presName="horz2" presStyleCnt="0"/>
      <dgm:spPr/>
    </dgm:pt>
    <dgm:pt modelId="{8C1A32A5-4C73-4EBB-818E-E425269B3BDD}" type="pres">
      <dgm:prSet presAssocID="{0AE48906-C795-4C3F-972F-30F102F39DFB}" presName="horzSpace2" presStyleCnt="0"/>
      <dgm:spPr/>
    </dgm:pt>
    <dgm:pt modelId="{4193F0E7-DCF9-4737-BD87-0B6FAF54A64B}" type="pres">
      <dgm:prSet presAssocID="{0AE48906-C795-4C3F-972F-30F102F39DFB}" presName="tx2" presStyleLbl="revTx" presStyleIdx="5" presStyleCnt="8"/>
      <dgm:spPr/>
      <dgm:t>
        <a:bodyPr/>
        <a:lstStyle/>
        <a:p>
          <a:endParaRPr lang="hr-HR"/>
        </a:p>
      </dgm:t>
    </dgm:pt>
    <dgm:pt modelId="{9C24F08A-0577-46C1-A19D-F9F9D1A276B0}" type="pres">
      <dgm:prSet presAssocID="{0AE48906-C795-4C3F-972F-30F102F39DFB}" presName="vert2" presStyleCnt="0"/>
      <dgm:spPr/>
    </dgm:pt>
    <dgm:pt modelId="{A5D26AAE-0270-4AC3-BA29-9F10DF5C2BDD}" type="pres">
      <dgm:prSet presAssocID="{0AE48906-C795-4C3F-972F-30F102F39DFB}" presName="thinLine2b" presStyleLbl="callout" presStyleIdx="4" presStyleCnt="7"/>
      <dgm:spPr/>
    </dgm:pt>
    <dgm:pt modelId="{3F73B52C-BB48-46A4-9FD1-311635348731}" type="pres">
      <dgm:prSet presAssocID="{0AE48906-C795-4C3F-972F-30F102F39DFB}" presName="vertSpace2b" presStyleCnt="0"/>
      <dgm:spPr/>
    </dgm:pt>
    <dgm:pt modelId="{321FCB7A-9523-47E1-B43E-376BC95445E0}" type="pres">
      <dgm:prSet presAssocID="{25E56763-F22F-414C-AFDE-2459CFA95F0C}" presName="horz2" presStyleCnt="0"/>
      <dgm:spPr/>
    </dgm:pt>
    <dgm:pt modelId="{C82A44D8-253A-41F7-A6F2-D5F0A89A69F3}" type="pres">
      <dgm:prSet presAssocID="{25E56763-F22F-414C-AFDE-2459CFA95F0C}" presName="horzSpace2" presStyleCnt="0"/>
      <dgm:spPr/>
    </dgm:pt>
    <dgm:pt modelId="{514F19F7-AC03-4F43-853E-F80945CC4DFF}" type="pres">
      <dgm:prSet presAssocID="{25E56763-F22F-414C-AFDE-2459CFA95F0C}" presName="tx2" presStyleLbl="revTx" presStyleIdx="6" presStyleCnt="8"/>
      <dgm:spPr/>
      <dgm:t>
        <a:bodyPr/>
        <a:lstStyle/>
        <a:p>
          <a:endParaRPr lang="hr-HR"/>
        </a:p>
      </dgm:t>
    </dgm:pt>
    <dgm:pt modelId="{9DA8D069-155D-45AA-88E1-B7289E0852EB}" type="pres">
      <dgm:prSet presAssocID="{25E56763-F22F-414C-AFDE-2459CFA95F0C}" presName="vert2" presStyleCnt="0"/>
      <dgm:spPr/>
    </dgm:pt>
    <dgm:pt modelId="{6ACEF81E-467C-4928-B38B-39B8977E0D24}" type="pres">
      <dgm:prSet presAssocID="{25E56763-F22F-414C-AFDE-2459CFA95F0C}" presName="thinLine2b" presStyleLbl="callout" presStyleIdx="5" presStyleCnt="7"/>
      <dgm:spPr/>
    </dgm:pt>
    <dgm:pt modelId="{2F5BD6CB-2D56-4FF0-BA29-6673A1A052E3}" type="pres">
      <dgm:prSet presAssocID="{25E56763-F22F-414C-AFDE-2459CFA95F0C}" presName="vertSpace2b" presStyleCnt="0"/>
      <dgm:spPr/>
    </dgm:pt>
    <dgm:pt modelId="{A24C0750-13CF-4AFB-BB03-32759ED25606}" type="pres">
      <dgm:prSet presAssocID="{28F7AF1F-48B8-4348-BB06-97796B1F02C5}" presName="horz2" presStyleCnt="0"/>
      <dgm:spPr/>
    </dgm:pt>
    <dgm:pt modelId="{726DB92B-F814-478C-B23A-81EC10C0CEE4}" type="pres">
      <dgm:prSet presAssocID="{28F7AF1F-48B8-4348-BB06-97796B1F02C5}" presName="horzSpace2" presStyleCnt="0"/>
      <dgm:spPr/>
    </dgm:pt>
    <dgm:pt modelId="{6960B81C-1103-44FE-A226-0580C3ECBBAB}" type="pres">
      <dgm:prSet presAssocID="{28F7AF1F-48B8-4348-BB06-97796B1F02C5}" presName="tx2" presStyleLbl="revTx" presStyleIdx="7" presStyleCnt="8"/>
      <dgm:spPr/>
      <dgm:t>
        <a:bodyPr/>
        <a:lstStyle/>
        <a:p>
          <a:endParaRPr lang="hr-HR"/>
        </a:p>
      </dgm:t>
    </dgm:pt>
    <dgm:pt modelId="{51535085-CED1-4FF8-AAE1-C64319EBECA4}" type="pres">
      <dgm:prSet presAssocID="{28F7AF1F-48B8-4348-BB06-97796B1F02C5}" presName="vert2" presStyleCnt="0"/>
      <dgm:spPr/>
    </dgm:pt>
    <dgm:pt modelId="{1D9AD077-EDB2-4BA6-9736-E4C4D66EE9E6}" type="pres">
      <dgm:prSet presAssocID="{28F7AF1F-48B8-4348-BB06-97796B1F02C5}" presName="thinLine2b" presStyleLbl="callout" presStyleIdx="6" presStyleCnt="7"/>
      <dgm:spPr/>
    </dgm:pt>
    <dgm:pt modelId="{F1955A67-005A-4052-A10C-CAC1E676B3FA}" type="pres">
      <dgm:prSet presAssocID="{28F7AF1F-48B8-4348-BB06-97796B1F02C5}" presName="vertSpace2b" presStyleCnt="0"/>
      <dgm:spPr/>
    </dgm:pt>
  </dgm:ptLst>
  <dgm:cxnLst>
    <dgm:cxn modelId="{E84F304F-D883-4199-A4F6-278987F02DB5}" srcId="{C42B0C02-A4A0-41D2-A32E-2A866178D1C5}" destId="{30A6530B-3B86-4B2D-8326-56B3E1F84BCB}" srcOrd="2" destOrd="0" parTransId="{2CE7725C-5DAC-4906-9436-07BA8CF99C8C}" sibTransId="{D8C39F06-9C06-466B-A227-3B31A24531CD}"/>
    <dgm:cxn modelId="{7B46DB07-D744-4882-9508-7871C5509944}" type="presOf" srcId="{30A6530B-3B86-4B2D-8326-56B3E1F84BCB}" destId="{6C16CF64-D831-4B03-ADED-2F60F8A3DF86}" srcOrd="0" destOrd="0" presId="urn:microsoft.com/office/officeart/2008/layout/LinedList"/>
    <dgm:cxn modelId="{77FE4875-A676-4E71-A281-37DDDB18F9E3}" srcId="{C42B0C02-A4A0-41D2-A32E-2A866178D1C5}" destId="{AD187A21-50DE-4EB0-8855-715F40DCB00C}" srcOrd="1" destOrd="0" parTransId="{E273A02E-8FC7-4BE5-AADB-E448D2D788C3}" sibTransId="{835BF7DC-7B75-4CF3-8D45-998F5E6C7306}"/>
    <dgm:cxn modelId="{2E328663-082C-4637-A8B9-C3DE54E004B8}" srcId="{A520392D-A0B3-4C77-B7E5-F56F9F8D23AC}" destId="{C42B0C02-A4A0-41D2-A32E-2A866178D1C5}" srcOrd="0" destOrd="0" parTransId="{BF7ED174-BC8C-4579-AD7A-2FF47268C45D}" sibTransId="{F8035765-A707-401F-B28B-286457EBB143}"/>
    <dgm:cxn modelId="{7418DE90-92AF-4F22-B1BC-C31F5FD2B4AE}" type="presOf" srcId="{A520392D-A0B3-4C77-B7E5-F56F9F8D23AC}" destId="{D45088BF-5544-4842-AF19-4F06212C3B1C}" srcOrd="0" destOrd="0" presId="urn:microsoft.com/office/officeart/2008/layout/LinedList"/>
    <dgm:cxn modelId="{0B7922BA-FC94-4EBA-8C98-ED12EF424889}" type="presOf" srcId="{28F7AF1F-48B8-4348-BB06-97796B1F02C5}" destId="{6960B81C-1103-44FE-A226-0580C3ECBBAB}" srcOrd="0" destOrd="0" presId="urn:microsoft.com/office/officeart/2008/layout/LinedList"/>
    <dgm:cxn modelId="{EDC352CC-ABB5-4EE3-B8BD-331F2912C07F}" type="presOf" srcId="{AD187A21-50DE-4EB0-8855-715F40DCB00C}" destId="{5ECEA0CF-A287-48A4-8590-26647FAB3A4B}" srcOrd="0" destOrd="0" presId="urn:microsoft.com/office/officeart/2008/layout/LinedList"/>
    <dgm:cxn modelId="{4FDAF3B2-1C82-46D4-88EE-4D3F87B26FA9}" srcId="{C42B0C02-A4A0-41D2-A32E-2A866178D1C5}" destId="{3A076F9A-0CFA-4649-A8AF-C322A6CD5A80}" srcOrd="0" destOrd="0" parTransId="{3275949B-161F-46A0-8B91-120836316CE1}" sibTransId="{E3BF4484-9540-4620-9C61-595D3AEF312B}"/>
    <dgm:cxn modelId="{C631873C-2E60-4C1A-80B5-FC0A691DF323}" type="presOf" srcId="{C42B0C02-A4A0-41D2-A32E-2A866178D1C5}" destId="{C3E34C59-0793-4A19-9B16-552B53DAAE41}" srcOrd="0" destOrd="0" presId="urn:microsoft.com/office/officeart/2008/layout/LinedList"/>
    <dgm:cxn modelId="{077831E0-21B9-4C1F-BF60-36184984F01C}" type="presOf" srcId="{0AE48906-C795-4C3F-972F-30F102F39DFB}" destId="{4193F0E7-DCF9-4737-BD87-0B6FAF54A64B}" srcOrd="0" destOrd="0" presId="urn:microsoft.com/office/officeart/2008/layout/LinedList"/>
    <dgm:cxn modelId="{18214541-6887-4E7C-8C33-0C6EEB141CE4}" srcId="{C42B0C02-A4A0-41D2-A32E-2A866178D1C5}" destId="{AFAF9827-EC4E-4A05-AE11-53F8E44D64B7}" srcOrd="3" destOrd="0" parTransId="{54CC61F2-E5AF-4BC2-BBF7-FA81B088ECE7}" sibTransId="{F6B0958E-7090-43F6-8D31-EE8F47F8ADCF}"/>
    <dgm:cxn modelId="{8A50998B-4722-444F-B6E4-1405C635BDC0}" type="presOf" srcId="{AFAF9827-EC4E-4A05-AE11-53F8E44D64B7}" destId="{B93EC4B4-D2CE-4467-8705-841636BB5C07}" srcOrd="0" destOrd="0" presId="urn:microsoft.com/office/officeart/2008/layout/LinedList"/>
    <dgm:cxn modelId="{2D54D403-4E22-43A3-ABAE-740FA147DD28}" srcId="{C42B0C02-A4A0-41D2-A32E-2A866178D1C5}" destId="{0AE48906-C795-4C3F-972F-30F102F39DFB}" srcOrd="4" destOrd="0" parTransId="{B75F9088-41EA-4E6A-954C-4CD083617A0B}" sibTransId="{A3BB81A8-481B-467B-B865-3002A98088C1}"/>
    <dgm:cxn modelId="{55D12937-E328-4C18-A1EB-64A48E9BED7D}" srcId="{C42B0C02-A4A0-41D2-A32E-2A866178D1C5}" destId="{25E56763-F22F-414C-AFDE-2459CFA95F0C}" srcOrd="5" destOrd="0" parTransId="{D65D153B-D29D-410D-A6A3-BDD2A8DB4B3D}" sibTransId="{6381618B-D033-4C49-9A68-172CEADE8A56}"/>
    <dgm:cxn modelId="{2EDCB0AC-E398-4B29-BA7E-1D97F4D456D1}" type="presOf" srcId="{25E56763-F22F-414C-AFDE-2459CFA95F0C}" destId="{514F19F7-AC03-4F43-853E-F80945CC4DFF}" srcOrd="0" destOrd="0" presId="urn:microsoft.com/office/officeart/2008/layout/LinedList"/>
    <dgm:cxn modelId="{ED044FA3-7C42-4109-B3F3-F02F8E9602B7}" srcId="{C42B0C02-A4A0-41D2-A32E-2A866178D1C5}" destId="{28F7AF1F-48B8-4348-BB06-97796B1F02C5}" srcOrd="6" destOrd="0" parTransId="{7F9943A5-92DB-4F92-82FC-F933160CF2EB}" sibTransId="{E762612E-96B8-4074-82B9-4AAA7819D501}"/>
    <dgm:cxn modelId="{C0E483DD-83B6-43C5-BE7A-CDF0C5436063}" type="presOf" srcId="{3A076F9A-0CFA-4649-A8AF-C322A6CD5A80}" destId="{0BDF70E8-527D-423A-94AA-FBC6365537E5}" srcOrd="0" destOrd="0" presId="urn:microsoft.com/office/officeart/2008/layout/LinedList"/>
    <dgm:cxn modelId="{8116C858-A251-4C85-B08F-B8738B2F23B9}" type="presParOf" srcId="{D45088BF-5544-4842-AF19-4F06212C3B1C}" destId="{67633E25-8ED1-44FD-9243-A082E5923300}" srcOrd="0" destOrd="0" presId="urn:microsoft.com/office/officeart/2008/layout/LinedList"/>
    <dgm:cxn modelId="{3B713D91-C32B-48C3-9ADD-94D58260D596}" type="presParOf" srcId="{D45088BF-5544-4842-AF19-4F06212C3B1C}" destId="{C62B693F-6733-4604-B73B-3B5A88CD225D}" srcOrd="1" destOrd="0" presId="urn:microsoft.com/office/officeart/2008/layout/LinedList"/>
    <dgm:cxn modelId="{A5728699-C437-4343-B87D-BC25C0F37F2B}" type="presParOf" srcId="{C62B693F-6733-4604-B73B-3B5A88CD225D}" destId="{C3E34C59-0793-4A19-9B16-552B53DAAE41}" srcOrd="0" destOrd="0" presId="urn:microsoft.com/office/officeart/2008/layout/LinedList"/>
    <dgm:cxn modelId="{AD662E9F-2325-4F81-B789-DDCD42216986}" type="presParOf" srcId="{C62B693F-6733-4604-B73B-3B5A88CD225D}" destId="{77FCD4AD-28DF-480B-A604-66C51222ABE0}" srcOrd="1" destOrd="0" presId="urn:microsoft.com/office/officeart/2008/layout/LinedList"/>
    <dgm:cxn modelId="{53EA53ED-8C81-4020-B4F4-AEFBF7A64043}" type="presParOf" srcId="{77FCD4AD-28DF-480B-A604-66C51222ABE0}" destId="{ABB7E92F-D928-461E-B381-5501552EA102}" srcOrd="0" destOrd="0" presId="urn:microsoft.com/office/officeart/2008/layout/LinedList"/>
    <dgm:cxn modelId="{998C223E-9913-4264-A8B4-8FB5ADDD66C8}" type="presParOf" srcId="{77FCD4AD-28DF-480B-A604-66C51222ABE0}" destId="{54332AE1-10A5-4A1B-B100-131279DEC4C5}" srcOrd="1" destOrd="0" presId="urn:microsoft.com/office/officeart/2008/layout/LinedList"/>
    <dgm:cxn modelId="{A3F86909-7035-4E58-9414-E40D71C3BFD4}" type="presParOf" srcId="{54332AE1-10A5-4A1B-B100-131279DEC4C5}" destId="{A74D265D-AC72-43EC-815D-93694255B50E}" srcOrd="0" destOrd="0" presId="urn:microsoft.com/office/officeart/2008/layout/LinedList"/>
    <dgm:cxn modelId="{887094C7-0807-45A3-A812-5F02EEDDB31A}" type="presParOf" srcId="{54332AE1-10A5-4A1B-B100-131279DEC4C5}" destId="{0BDF70E8-527D-423A-94AA-FBC6365537E5}" srcOrd="1" destOrd="0" presId="urn:microsoft.com/office/officeart/2008/layout/LinedList"/>
    <dgm:cxn modelId="{60CE914D-314F-44E2-A507-D6AC3B9CE485}" type="presParOf" srcId="{54332AE1-10A5-4A1B-B100-131279DEC4C5}" destId="{BC37A11F-45AE-445B-8CCB-1B3FE19A2D5E}" srcOrd="2" destOrd="0" presId="urn:microsoft.com/office/officeart/2008/layout/LinedList"/>
    <dgm:cxn modelId="{DEA3CED9-4805-48F6-9D6A-27CCC8E5BECA}" type="presParOf" srcId="{77FCD4AD-28DF-480B-A604-66C51222ABE0}" destId="{99476AFF-6C0B-434C-BC45-017A509347B9}" srcOrd="2" destOrd="0" presId="urn:microsoft.com/office/officeart/2008/layout/LinedList"/>
    <dgm:cxn modelId="{3A69734F-5D71-477C-ACA2-825318C0C0BF}" type="presParOf" srcId="{77FCD4AD-28DF-480B-A604-66C51222ABE0}" destId="{F8E5A43D-0E21-4E25-AD19-BEC426E284F7}" srcOrd="3" destOrd="0" presId="urn:microsoft.com/office/officeart/2008/layout/LinedList"/>
    <dgm:cxn modelId="{C1B5FA6F-DF6E-42AD-8B4B-15292783CBCE}" type="presParOf" srcId="{77FCD4AD-28DF-480B-A604-66C51222ABE0}" destId="{562101ED-BE44-4DBA-AE0F-AEC77B07C5E0}" srcOrd="4" destOrd="0" presId="urn:microsoft.com/office/officeart/2008/layout/LinedList"/>
    <dgm:cxn modelId="{F75B571C-DE75-4666-B4CE-1746A3EF5B81}" type="presParOf" srcId="{562101ED-BE44-4DBA-AE0F-AEC77B07C5E0}" destId="{C3458B0F-4213-4550-AF3A-E467FBB28924}" srcOrd="0" destOrd="0" presId="urn:microsoft.com/office/officeart/2008/layout/LinedList"/>
    <dgm:cxn modelId="{9EAE5829-BC97-44D0-BB8C-BA0E2DCFFBF7}" type="presParOf" srcId="{562101ED-BE44-4DBA-AE0F-AEC77B07C5E0}" destId="{5ECEA0CF-A287-48A4-8590-26647FAB3A4B}" srcOrd="1" destOrd="0" presId="urn:microsoft.com/office/officeart/2008/layout/LinedList"/>
    <dgm:cxn modelId="{DE03E078-A130-4444-B919-C3A266389677}" type="presParOf" srcId="{562101ED-BE44-4DBA-AE0F-AEC77B07C5E0}" destId="{59F29651-A1FA-4FFD-B54E-0C0E46E0B1DA}" srcOrd="2" destOrd="0" presId="urn:microsoft.com/office/officeart/2008/layout/LinedList"/>
    <dgm:cxn modelId="{F5184962-46E3-448E-86E0-513586D811BB}" type="presParOf" srcId="{77FCD4AD-28DF-480B-A604-66C51222ABE0}" destId="{445CB83C-959E-4E03-8B81-04E91FF8BD57}" srcOrd="5" destOrd="0" presId="urn:microsoft.com/office/officeart/2008/layout/LinedList"/>
    <dgm:cxn modelId="{95AC97E1-B41A-4F93-962A-3FAD751467B1}" type="presParOf" srcId="{77FCD4AD-28DF-480B-A604-66C51222ABE0}" destId="{DE4751B4-EE64-4A8C-96F6-508D99833AC9}" srcOrd="6" destOrd="0" presId="urn:microsoft.com/office/officeart/2008/layout/LinedList"/>
    <dgm:cxn modelId="{26F45F07-CB02-4BE2-AB5F-17E7A9AC934E}" type="presParOf" srcId="{77FCD4AD-28DF-480B-A604-66C51222ABE0}" destId="{9B22EC1C-93FF-48AC-92B8-93CC34D2BBC0}" srcOrd="7" destOrd="0" presId="urn:microsoft.com/office/officeart/2008/layout/LinedList"/>
    <dgm:cxn modelId="{45D0FB94-AD6F-4DE9-B8D9-4EEA6BCDE447}" type="presParOf" srcId="{9B22EC1C-93FF-48AC-92B8-93CC34D2BBC0}" destId="{B2C520C1-4F96-46D1-9F4B-699E017BC129}" srcOrd="0" destOrd="0" presId="urn:microsoft.com/office/officeart/2008/layout/LinedList"/>
    <dgm:cxn modelId="{E0CA2326-A27B-4CDC-8018-2A70FE405F8C}" type="presParOf" srcId="{9B22EC1C-93FF-48AC-92B8-93CC34D2BBC0}" destId="{6C16CF64-D831-4B03-ADED-2F60F8A3DF86}" srcOrd="1" destOrd="0" presId="urn:microsoft.com/office/officeart/2008/layout/LinedList"/>
    <dgm:cxn modelId="{85FE381C-A0E4-4E6E-923E-EB7209CD8781}" type="presParOf" srcId="{9B22EC1C-93FF-48AC-92B8-93CC34D2BBC0}" destId="{8ECF0D40-E2E5-4EFF-9366-523598537E7D}" srcOrd="2" destOrd="0" presId="urn:microsoft.com/office/officeart/2008/layout/LinedList"/>
    <dgm:cxn modelId="{35223858-D763-4CFA-BC4A-F95203137BCF}" type="presParOf" srcId="{77FCD4AD-28DF-480B-A604-66C51222ABE0}" destId="{F5B95A5F-F09A-4A0E-BA2A-2A5F6A7EE638}" srcOrd="8" destOrd="0" presId="urn:microsoft.com/office/officeart/2008/layout/LinedList"/>
    <dgm:cxn modelId="{DA2D6E4F-FFE1-471C-AEFC-382C25D8EBED}" type="presParOf" srcId="{77FCD4AD-28DF-480B-A604-66C51222ABE0}" destId="{7569F6FA-BFC5-4A84-AB5B-F35C2B2EC7AD}" srcOrd="9" destOrd="0" presId="urn:microsoft.com/office/officeart/2008/layout/LinedList"/>
    <dgm:cxn modelId="{48E40943-700F-4074-B91D-6B954097C041}" type="presParOf" srcId="{77FCD4AD-28DF-480B-A604-66C51222ABE0}" destId="{25B079CC-6E6C-4CA3-8AAA-692D530FD4F5}" srcOrd="10" destOrd="0" presId="urn:microsoft.com/office/officeart/2008/layout/LinedList"/>
    <dgm:cxn modelId="{7BA387B2-9D86-44E6-9B31-D5B343745DCB}" type="presParOf" srcId="{25B079CC-6E6C-4CA3-8AAA-692D530FD4F5}" destId="{7CD7A608-54DD-4394-88BE-239069F317E1}" srcOrd="0" destOrd="0" presId="urn:microsoft.com/office/officeart/2008/layout/LinedList"/>
    <dgm:cxn modelId="{7B4EBFC3-AB3D-460E-90FC-F536E97097DA}" type="presParOf" srcId="{25B079CC-6E6C-4CA3-8AAA-692D530FD4F5}" destId="{B93EC4B4-D2CE-4467-8705-841636BB5C07}" srcOrd="1" destOrd="0" presId="urn:microsoft.com/office/officeart/2008/layout/LinedList"/>
    <dgm:cxn modelId="{3A430770-BF38-4547-80D9-8AB5E1CFA88B}" type="presParOf" srcId="{25B079CC-6E6C-4CA3-8AAA-692D530FD4F5}" destId="{CCFDAEC4-EB69-440A-BA93-413693C8E663}" srcOrd="2" destOrd="0" presId="urn:microsoft.com/office/officeart/2008/layout/LinedList"/>
    <dgm:cxn modelId="{D105BD95-FB20-4447-8F18-8502A8FD8F63}" type="presParOf" srcId="{77FCD4AD-28DF-480B-A604-66C51222ABE0}" destId="{B4AE4BCA-B92C-4118-BC60-EA670ACCE239}" srcOrd="11" destOrd="0" presId="urn:microsoft.com/office/officeart/2008/layout/LinedList"/>
    <dgm:cxn modelId="{B649ADEA-531E-4669-BF66-EA900B45627C}" type="presParOf" srcId="{77FCD4AD-28DF-480B-A604-66C51222ABE0}" destId="{A7CFEBFD-BB3E-4010-9C1D-FEC869CF5E7F}" srcOrd="12" destOrd="0" presId="urn:microsoft.com/office/officeart/2008/layout/LinedList"/>
    <dgm:cxn modelId="{6A9F30F8-74C7-461B-8AD1-BDBF7A77440A}" type="presParOf" srcId="{77FCD4AD-28DF-480B-A604-66C51222ABE0}" destId="{7FAA23A0-B083-4844-9F0A-6E5CACB5CEA8}" srcOrd="13" destOrd="0" presId="urn:microsoft.com/office/officeart/2008/layout/LinedList"/>
    <dgm:cxn modelId="{0A12B5BB-FD59-4638-B9F4-5F8D822B9208}" type="presParOf" srcId="{7FAA23A0-B083-4844-9F0A-6E5CACB5CEA8}" destId="{8C1A32A5-4C73-4EBB-818E-E425269B3BDD}" srcOrd="0" destOrd="0" presId="urn:microsoft.com/office/officeart/2008/layout/LinedList"/>
    <dgm:cxn modelId="{5CFC8D56-F69C-4821-BFA4-B2F67DC0B5CB}" type="presParOf" srcId="{7FAA23A0-B083-4844-9F0A-6E5CACB5CEA8}" destId="{4193F0E7-DCF9-4737-BD87-0B6FAF54A64B}" srcOrd="1" destOrd="0" presId="urn:microsoft.com/office/officeart/2008/layout/LinedList"/>
    <dgm:cxn modelId="{02427C61-DF7B-4E90-A305-F0926ABFBEE0}" type="presParOf" srcId="{7FAA23A0-B083-4844-9F0A-6E5CACB5CEA8}" destId="{9C24F08A-0577-46C1-A19D-F9F9D1A276B0}" srcOrd="2" destOrd="0" presId="urn:microsoft.com/office/officeart/2008/layout/LinedList"/>
    <dgm:cxn modelId="{317476A9-1C88-4032-B0F3-923DE1AF261E}" type="presParOf" srcId="{77FCD4AD-28DF-480B-A604-66C51222ABE0}" destId="{A5D26AAE-0270-4AC3-BA29-9F10DF5C2BDD}" srcOrd="14" destOrd="0" presId="urn:microsoft.com/office/officeart/2008/layout/LinedList"/>
    <dgm:cxn modelId="{603D4462-4D3C-4098-B353-E6772626389F}" type="presParOf" srcId="{77FCD4AD-28DF-480B-A604-66C51222ABE0}" destId="{3F73B52C-BB48-46A4-9FD1-311635348731}" srcOrd="15" destOrd="0" presId="urn:microsoft.com/office/officeart/2008/layout/LinedList"/>
    <dgm:cxn modelId="{E4743E66-0774-49BE-B6D1-AF51181D01E7}" type="presParOf" srcId="{77FCD4AD-28DF-480B-A604-66C51222ABE0}" destId="{321FCB7A-9523-47E1-B43E-376BC95445E0}" srcOrd="16" destOrd="0" presId="urn:microsoft.com/office/officeart/2008/layout/LinedList"/>
    <dgm:cxn modelId="{E7EA3D64-A570-46A0-8C6B-5B71950A6AB5}" type="presParOf" srcId="{321FCB7A-9523-47E1-B43E-376BC95445E0}" destId="{C82A44D8-253A-41F7-A6F2-D5F0A89A69F3}" srcOrd="0" destOrd="0" presId="urn:microsoft.com/office/officeart/2008/layout/LinedList"/>
    <dgm:cxn modelId="{703AA12F-C4F0-4BD8-86C7-A452B444E094}" type="presParOf" srcId="{321FCB7A-9523-47E1-B43E-376BC95445E0}" destId="{514F19F7-AC03-4F43-853E-F80945CC4DFF}" srcOrd="1" destOrd="0" presId="urn:microsoft.com/office/officeart/2008/layout/LinedList"/>
    <dgm:cxn modelId="{C0E63F95-8D19-47F7-98EC-B8399D0472F1}" type="presParOf" srcId="{321FCB7A-9523-47E1-B43E-376BC95445E0}" destId="{9DA8D069-155D-45AA-88E1-B7289E0852EB}" srcOrd="2" destOrd="0" presId="urn:microsoft.com/office/officeart/2008/layout/LinedList"/>
    <dgm:cxn modelId="{26A4E5FB-924C-41E4-8D82-F42CE6772A56}" type="presParOf" srcId="{77FCD4AD-28DF-480B-A604-66C51222ABE0}" destId="{6ACEF81E-467C-4928-B38B-39B8977E0D24}" srcOrd="17" destOrd="0" presId="urn:microsoft.com/office/officeart/2008/layout/LinedList"/>
    <dgm:cxn modelId="{3D2D70D6-3E6A-44B0-BB8A-DF37C97E401A}" type="presParOf" srcId="{77FCD4AD-28DF-480B-A604-66C51222ABE0}" destId="{2F5BD6CB-2D56-4FF0-BA29-6673A1A052E3}" srcOrd="18" destOrd="0" presId="urn:microsoft.com/office/officeart/2008/layout/LinedList"/>
    <dgm:cxn modelId="{D6A1B236-66A9-419A-9726-C750BD799E20}" type="presParOf" srcId="{77FCD4AD-28DF-480B-A604-66C51222ABE0}" destId="{A24C0750-13CF-4AFB-BB03-32759ED25606}" srcOrd="19" destOrd="0" presId="urn:microsoft.com/office/officeart/2008/layout/LinedList"/>
    <dgm:cxn modelId="{93431E67-019D-4227-ACE2-0765754A5F38}" type="presParOf" srcId="{A24C0750-13CF-4AFB-BB03-32759ED25606}" destId="{726DB92B-F814-478C-B23A-81EC10C0CEE4}" srcOrd="0" destOrd="0" presId="urn:microsoft.com/office/officeart/2008/layout/LinedList"/>
    <dgm:cxn modelId="{E69F8AA1-7428-4DCA-8513-CE39221F26F8}" type="presParOf" srcId="{A24C0750-13CF-4AFB-BB03-32759ED25606}" destId="{6960B81C-1103-44FE-A226-0580C3ECBBAB}" srcOrd="1" destOrd="0" presId="urn:microsoft.com/office/officeart/2008/layout/LinedList"/>
    <dgm:cxn modelId="{CB2DE41C-685B-4D49-A2E0-BD5893AE6832}" type="presParOf" srcId="{A24C0750-13CF-4AFB-BB03-32759ED25606}" destId="{51535085-CED1-4FF8-AAE1-C64319EBECA4}" srcOrd="2" destOrd="0" presId="urn:microsoft.com/office/officeart/2008/layout/LinedList"/>
    <dgm:cxn modelId="{E3B3BA27-008C-4375-AB73-E67432467C70}" type="presParOf" srcId="{77FCD4AD-28DF-480B-A604-66C51222ABE0}" destId="{1D9AD077-EDB2-4BA6-9736-E4C4D66EE9E6}" srcOrd="20" destOrd="0" presId="urn:microsoft.com/office/officeart/2008/layout/LinedList"/>
    <dgm:cxn modelId="{C8A8425F-7FE5-4FFD-A614-48368662A03D}" type="presParOf" srcId="{77FCD4AD-28DF-480B-A604-66C51222ABE0}" destId="{F1955A67-005A-4052-A10C-CAC1E676B3FA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20392D-A0B3-4C77-B7E5-F56F9F8D23AC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C42B0C02-A4A0-41D2-A32E-2A866178D1C5}">
      <dgm:prSet phldrT="[Tekst]" custT="1"/>
      <dgm:spPr>
        <a:solidFill>
          <a:schemeClr val="accent1">
            <a:lumMod val="75000"/>
          </a:schemeClr>
        </a:solidFill>
      </dgm:spPr>
      <dgm:t>
        <a:bodyPr vert="vert270"/>
        <a:lstStyle/>
        <a:p>
          <a:pPr algn="ctr"/>
          <a:r>
            <a:rPr lang="hr-HR" sz="2400" dirty="0" smtClean="0">
              <a:solidFill>
                <a:schemeClr val="bg1"/>
              </a:solidFill>
            </a:rPr>
            <a:t>ČLANOVI   KOMISIJE</a:t>
          </a:r>
          <a:endParaRPr lang="hr-HR" sz="2400" dirty="0">
            <a:solidFill>
              <a:schemeClr val="bg1"/>
            </a:solidFill>
          </a:endParaRPr>
        </a:p>
      </dgm:t>
    </dgm:pt>
    <dgm:pt modelId="{BF7ED174-BC8C-4579-AD7A-2FF47268C45D}" type="parTrans" cxnId="{2E328663-082C-4637-A8B9-C3DE54E004B8}">
      <dgm:prSet/>
      <dgm:spPr/>
      <dgm:t>
        <a:bodyPr/>
        <a:lstStyle/>
        <a:p>
          <a:endParaRPr lang="hr-HR">
            <a:solidFill>
              <a:srgbClr val="002060"/>
            </a:solidFill>
          </a:endParaRPr>
        </a:p>
      </dgm:t>
    </dgm:pt>
    <dgm:pt modelId="{F8035765-A707-401F-B28B-286457EBB143}" type="sibTrans" cxnId="{2E328663-082C-4637-A8B9-C3DE54E004B8}">
      <dgm:prSet/>
      <dgm:spPr/>
      <dgm:t>
        <a:bodyPr/>
        <a:lstStyle/>
        <a:p>
          <a:endParaRPr lang="hr-HR">
            <a:solidFill>
              <a:srgbClr val="002060"/>
            </a:solidFill>
          </a:endParaRPr>
        </a:p>
      </dgm:t>
    </dgm:pt>
    <dgm:pt modelId="{3A076F9A-0CFA-4649-A8AF-C322A6CD5A80}">
      <dgm:prSet phldrT="[Tekst]"/>
      <dgm:spPr/>
      <dgm:t>
        <a:bodyPr/>
        <a:lstStyle/>
        <a:p>
          <a:r>
            <a:rPr lang="hr-HR" dirty="0" smtClean="0">
              <a:solidFill>
                <a:srgbClr val="002060"/>
              </a:solidFill>
            </a:rPr>
            <a:t>Laškarin Boris, </a:t>
          </a:r>
          <a:r>
            <a:rPr lang="hr-HR" dirty="0" err="1" smtClean="0">
              <a:solidFill>
                <a:srgbClr val="002060"/>
              </a:solidFill>
            </a:rPr>
            <a:t>dipl.ing.teh</a:t>
          </a:r>
          <a:r>
            <a:rPr lang="hr-HR" dirty="0" smtClean="0">
              <a:solidFill>
                <a:srgbClr val="002060"/>
              </a:solidFill>
            </a:rPr>
            <a:t>.</a:t>
          </a:r>
          <a:endParaRPr lang="hr-HR" dirty="0">
            <a:solidFill>
              <a:srgbClr val="002060"/>
            </a:solidFill>
          </a:endParaRPr>
        </a:p>
      </dgm:t>
    </dgm:pt>
    <dgm:pt modelId="{3275949B-161F-46A0-8B91-120836316CE1}" type="parTrans" cxnId="{4FDAF3B2-1C82-46D4-88EE-4D3F87B26FA9}">
      <dgm:prSet/>
      <dgm:spPr/>
      <dgm:t>
        <a:bodyPr/>
        <a:lstStyle/>
        <a:p>
          <a:endParaRPr lang="hr-HR">
            <a:solidFill>
              <a:srgbClr val="002060"/>
            </a:solidFill>
          </a:endParaRPr>
        </a:p>
      </dgm:t>
    </dgm:pt>
    <dgm:pt modelId="{E3BF4484-9540-4620-9C61-595D3AEF312B}" type="sibTrans" cxnId="{4FDAF3B2-1C82-46D4-88EE-4D3F87B26FA9}">
      <dgm:prSet/>
      <dgm:spPr/>
      <dgm:t>
        <a:bodyPr/>
        <a:lstStyle/>
        <a:p>
          <a:endParaRPr lang="hr-HR">
            <a:solidFill>
              <a:srgbClr val="002060"/>
            </a:solidFill>
          </a:endParaRPr>
        </a:p>
      </dgm:t>
    </dgm:pt>
    <dgm:pt modelId="{AD187A21-50DE-4EB0-8855-715F40DCB00C}">
      <dgm:prSet phldrT="[Tekst]"/>
      <dgm:spPr/>
      <dgm:t>
        <a:bodyPr/>
        <a:lstStyle/>
        <a:p>
          <a:r>
            <a:rPr lang="hr-HR" dirty="0" smtClean="0">
              <a:solidFill>
                <a:srgbClr val="002060"/>
              </a:solidFill>
            </a:rPr>
            <a:t>Marović </a:t>
          </a:r>
          <a:r>
            <a:rPr lang="hr-HR" dirty="0" err="1" smtClean="0">
              <a:solidFill>
                <a:srgbClr val="002060"/>
              </a:solidFill>
            </a:rPr>
            <a:t>Fran</a:t>
          </a:r>
          <a:r>
            <a:rPr lang="hr-HR" dirty="0" smtClean="0">
              <a:solidFill>
                <a:srgbClr val="002060"/>
              </a:solidFill>
            </a:rPr>
            <a:t>, </a:t>
          </a:r>
          <a:r>
            <a:rPr lang="hr-HR" dirty="0" err="1" smtClean="0">
              <a:solidFill>
                <a:srgbClr val="002060"/>
              </a:solidFill>
            </a:rPr>
            <a:t>dipl.ing.kem.teh</a:t>
          </a:r>
          <a:r>
            <a:rPr lang="hr-HR" dirty="0" smtClean="0">
              <a:solidFill>
                <a:srgbClr val="002060"/>
              </a:solidFill>
            </a:rPr>
            <a:t>.</a:t>
          </a:r>
          <a:endParaRPr lang="hr-HR" dirty="0">
            <a:solidFill>
              <a:srgbClr val="002060"/>
            </a:solidFill>
          </a:endParaRPr>
        </a:p>
      </dgm:t>
    </dgm:pt>
    <dgm:pt modelId="{E273A02E-8FC7-4BE5-AADB-E448D2D788C3}" type="parTrans" cxnId="{77FE4875-A676-4E71-A281-37DDDB18F9E3}">
      <dgm:prSet/>
      <dgm:spPr/>
      <dgm:t>
        <a:bodyPr/>
        <a:lstStyle/>
        <a:p>
          <a:endParaRPr lang="hr-HR">
            <a:solidFill>
              <a:srgbClr val="002060"/>
            </a:solidFill>
          </a:endParaRPr>
        </a:p>
      </dgm:t>
    </dgm:pt>
    <dgm:pt modelId="{835BF7DC-7B75-4CF3-8D45-998F5E6C7306}" type="sibTrans" cxnId="{77FE4875-A676-4E71-A281-37DDDB18F9E3}">
      <dgm:prSet/>
      <dgm:spPr/>
      <dgm:t>
        <a:bodyPr/>
        <a:lstStyle/>
        <a:p>
          <a:endParaRPr lang="hr-HR">
            <a:solidFill>
              <a:srgbClr val="002060"/>
            </a:solidFill>
          </a:endParaRPr>
        </a:p>
      </dgm:t>
    </dgm:pt>
    <dgm:pt modelId="{30A6530B-3B86-4B2D-8326-56B3E1F84BCB}">
      <dgm:prSet phldrT="[Tekst]"/>
      <dgm:spPr/>
      <dgm:t>
        <a:bodyPr/>
        <a:lstStyle/>
        <a:p>
          <a:r>
            <a:rPr lang="hr-HR" dirty="0" err="1" smtClean="0">
              <a:solidFill>
                <a:srgbClr val="002060"/>
              </a:solidFill>
            </a:rPr>
            <a:t>mr.sig</a:t>
          </a:r>
          <a:r>
            <a:rPr lang="hr-HR" dirty="0" smtClean="0">
              <a:solidFill>
                <a:srgbClr val="002060"/>
              </a:solidFill>
            </a:rPr>
            <a:t>. Omerdić Muhidin, </a:t>
          </a:r>
          <a:r>
            <a:rPr lang="hr-HR" dirty="0" err="1" smtClean="0">
              <a:solidFill>
                <a:srgbClr val="002060"/>
              </a:solidFill>
            </a:rPr>
            <a:t>dipl.ing.sig</a:t>
          </a:r>
          <a:r>
            <a:rPr lang="hr-HR" dirty="0" smtClean="0">
              <a:solidFill>
                <a:srgbClr val="002060"/>
              </a:solidFill>
            </a:rPr>
            <a:t>.</a:t>
          </a:r>
          <a:endParaRPr lang="hr-HR" dirty="0">
            <a:solidFill>
              <a:srgbClr val="002060"/>
            </a:solidFill>
          </a:endParaRPr>
        </a:p>
      </dgm:t>
    </dgm:pt>
    <dgm:pt modelId="{2CE7725C-5DAC-4906-9436-07BA8CF99C8C}" type="parTrans" cxnId="{E84F304F-D883-4199-A4F6-278987F02DB5}">
      <dgm:prSet/>
      <dgm:spPr/>
      <dgm:t>
        <a:bodyPr/>
        <a:lstStyle/>
        <a:p>
          <a:endParaRPr lang="hr-HR">
            <a:solidFill>
              <a:srgbClr val="002060"/>
            </a:solidFill>
          </a:endParaRPr>
        </a:p>
      </dgm:t>
    </dgm:pt>
    <dgm:pt modelId="{D8C39F06-9C06-466B-A227-3B31A24531CD}" type="sibTrans" cxnId="{E84F304F-D883-4199-A4F6-278987F02DB5}">
      <dgm:prSet/>
      <dgm:spPr/>
      <dgm:t>
        <a:bodyPr/>
        <a:lstStyle/>
        <a:p>
          <a:endParaRPr lang="hr-HR">
            <a:solidFill>
              <a:srgbClr val="002060"/>
            </a:solidFill>
          </a:endParaRPr>
        </a:p>
      </dgm:t>
    </dgm:pt>
    <dgm:pt modelId="{AFAF9827-EC4E-4A05-AE11-53F8E44D64B7}">
      <dgm:prSet phldrT="[Tekst]"/>
      <dgm:spPr/>
      <dgm:t>
        <a:bodyPr/>
        <a:lstStyle/>
        <a:p>
          <a:r>
            <a:rPr lang="hr-HR" dirty="0" err="1" smtClean="0">
              <a:solidFill>
                <a:srgbClr val="002060"/>
              </a:solidFill>
            </a:rPr>
            <a:t>Pap</a:t>
          </a:r>
          <a:r>
            <a:rPr lang="hr-HR" dirty="0" smtClean="0">
              <a:solidFill>
                <a:srgbClr val="002060"/>
              </a:solidFill>
            </a:rPr>
            <a:t> Đuro, </a:t>
          </a:r>
          <a:r>
            <a:rPr lang="hr-HR" dirty="0" err="1" smtClean="0">
              <a:solidFill>
                <a:srgbClr val="002060"/>
              </a:solidFill>
            </a:rPr>
            <a:t>dipl.ing.el</a:t>
          </a:r>
          <a:r>
            <a:rPr lang="hr-HR" dirty="0" smtClean="0">
              <a:solidFill>
                <a:srgbClr val="002060"/>
              </a:solidFill>
            </a:rPr>
            <a:t>.</a:t>
          </a:r>
          <a:endParaRPr lang="hr-HR" dirty="0">
            <a:solidFill>
              <a:srgbClr val="002060"/>
            </a:solidFill>
          </a:endParaRPr>
        </a:p>
      </dgm:t>
    </dgm:pt>
    <dgm:pt modelId="{54CC61F2-E5AF-4BC2-BBF7-FA81B088ECE7}" type="parTrans" cxnId="{18214541-6887-4E7C-8C33-0C6EEB141CE4}">
      <dgm:prSet/>
      <dgm:spPr/>
      <dgm:t>
        <a:bodyPr/>
        <a:lstStyle/>
        <a:p>
          <a:endParaRPr lang="hr-HR">
            <a:solidFill>
              <a:srgbClr val="002060"/>
            </a:solidFill>
          </a:endParaRPr>
        </a:p>
      </dgm:t>
    </dgm:pt>
    <dgm:pt modelId="{F6B0958E-7090-43F6-8D31-EE8F47F8ADCF}" type="sibTrans" cxnId="{18214541-6887-4E7C-8C33-0C6EEB141CE4}">
      <dgm:prSet/>
      <dgm:spPr/>
      <dgm:t>
        <a:bodyPr/>
        <a:lstStyle/>
        <a:p>
          <a:endParaRPr lang="hr-HR">
            <a:solidFill>
              <a:srgbClr val="002060"/>
            </a:solidFill>
          </a:endParaRPr>
        </a:p>
      </dgm:t>
    </dgm:pt>
    <dgm:pt modelId="{0AE48906-C795-4C3F-972F-30F102F39DFB}">
      <dgm:prSet phldrT="[Tekst]"/>
      <dgm:spPr/>
      <dgm:t>
        <a:bodyPr/>
        <a:lstStyle/>
        <a:p>
          <a:r>
            <a:rPr lang="hr-HR" dirty="0" smtClean="0">
              <a:solidFill>
                <a:srgbClr val="002060"/>
              </a:solidFill>
            </a:rPr>
            <a:t>Škreblin Josip, </a:t>
          </a:r>
          <a:r>
            <a:rPr lang="hr-HR" dirty="0" err="1" smtClean="0">
              <a:solidFill>
                <a:srgbClr val="002060"/>
              </a:solidFill>
            </a:rPr>
            <a:t>struč.spec.ing.sec</a:t>
          </a:r>
          <a:r>
            <a:rPr lang="hr-HR" dirty="0" smtClean="0">
              <a:solidFill>
                <a:srgbClr val="002060"/>
              </a:solidFill>
            </a:rPr>
            <a:t>.</a:t>
          </a:r>
          <a:endParaRPr lang="hr-HR" dirty="0">
            <a:solidFill>
              <a:srgbClr val="002060"/>
            </a:solidFill>
          </a:endParaRPr>
        </a:p>
      </dgm:t>
    </dgm:pt>
    <dgm:pt modelId="{B75F9088-41EA-4E6A-954C-4CD083617A0B}" type="parTrans" cxnId="{2D54D403-4E22-43A3-ABAE-740FA147DD28}">
      <dgm:prSet/>
      <dgm:spPr/>
      <dgm:t>
        <a:bodyPr/>
        <a:lstStyle/>
        <a:p>
          <a:endParaRPr lang="hr-HR">
            <a:solidFill>
              <a:srgbClr val="002060"/>
            </a:solidFill>
          </a:endParaRPr>
        </a:p>
      </dgm:t>
    </dgm:pt>
    <dgm:pt modelId="{A3BB81A8-481B-467B-B865-3002A98088C1}" type="sibTrans" cxnId="{2D54D403-4E22-43A3-ABAE-740FA147DD28}">
      <dgm:prSet/>
      <dgm:spPr/>
      <dgm:t>
        <a:bodyPr/>
        <a:lstStyle/>
        <a:p>
          <a:endParaRPr lang="hr-HR">
            <a:solidFill>
              <a:srgbClr val="002060"/>
            </a:solidFill>
          </a:endParaRPr>
        </a:p>
      </dgm:t>
    </dgm:pt>
    <dgm:pt modelId="{25E56763-F22F-414C-AFDE-2459CFA95F0C}">
      <dgm:prSet phldrT="[Tekst]"/>
      <dgm:spPr/>
      <dgm:t>
        <a:bodyPr/>
        <a:lstStyle/>
        <a:p>
          <a:r>
            <a:rPr lang="hr-HR" dirty="0" smtClean="0">
              <a:solidFill>
                <a:srgbClr val="002060"/>
              </a:solidFill>
            </a:rPr>
            <a:t>Tomljanović Stipe, </a:t>
          </a:r>
          <a:r>
            <a:rPr lang="hr-HR" dirty="0" err="1" smtClean="0">
              <a:solidFill>
                <a:srgbClr val="002060"/>
              </a:solidFill>
            </a:rPr>
            <a:t>dipl.ing.rud</a:t>
          </a:r>
          <a:r>
            <a:rPr lang="hr-HR" dirty="0" smtClean="0">
              <a:solidFill>
                <a:srgbClr val="002060"/>
              </a:solidFill>
            </a:rPr>
            <a:t>. </a:t>
          </a:r>
          <a:endParaRPr lang="hr-HR" dirty="0">
            <a:solidFill>
              <a:srgbClr val="002060"/>
            </a:solidFill>
          </a:endParaRPr>
        </a:p>
      </dgm:t>
    </dgm:pt>
    <dgm:pt modelId="{D65D153B-D29D-410D-A6A3-BDD2A8DB4B3D}" type="parTrans" cxnId="{55D12937-E328-4C18-A1EB-64A48E9BED7D}">
      <dgm:prSet/>
      <dgm:spPr/>
      <dgm:t>
        <a:bodyPr/>
        <a:lstStyle/>
        <a:p>
          <a:endParaRPr lang="hr-HR">
            <a:solidFill>
              <a:srgbClr val="002060"/>
            </a:solidFill>
          </a:endParaRPr>
        </a:p>
      </dgm:t>
    </dgm:pt>
    <dgm:pt modelId="{6381618B-D033-4C49-9A68-172CEADE8A56}" type="sibTrans" cxnId="{55D12937-E328-4C18-A1EB-64A48E9BED7D}">
      <dgm:prSet/>
      <dgm:spPr/>
      <dgm:t>
        <a:bodyPr/>
        <a:lstStyle/>
        <a:p>
          <a:endParaRPr lang="hr-HR">
            <a:solidFill>
              <a:srgbClr val="002060"/>
            </a:solidFill>
          </a:endParaRPr>
        </a:p>
      </dgm:t>
    </dgm:pt>
    <dgm:pt modelId="{6901132A-30E1-4D64-92C1-4FD8DD60618F}">
      <dgm:prSet phldrT="[Tekst]"/>
      <dgm:spPr/>
      <dgm:t>
        <a:bodyPr/>
        <a:lstStyle/>
        <a:p>
          <a:r>
            <a:rPr lang="hr-HR" dirty="0" smtClean="0">
              <a:solidFill>
                <a:srgbClr val="002060"/>
              </a:solidFill>
            </a:rPr>
            <a:t>mr.sc. </a:t>
          </a:r>
          <a:r>
            <a:rPr lang="hr-HR" dirty="0" err="1" smtClean="0">
              <a:solidFill>
                <a:srgbClr val="002060"/>
              </a:solidFill>
            </a:rPr>
            <a:t>Lipnjak</a:t>
          </a:r>
          <a:r>
            <a:rPr lang="hr-HR" dirty="0" smtClean="0">
              <a:solidFill>
                <a:srgbClr val="002060"/>
              </a:solidFill>
            </a:rPr>
            <a:t> Gorana </a:t>
          </a:r>
          <a:r>
            <a:rPr lang="hr-HR" dirty="0" err="1" smtClean="0">
              <a:solidFill>
                <a:srgbClr val="002060"/>
              </a:solidFill>
            </a:rPr>
            <a:t>dipl.ing.kem.teh</a:t>
          </a:r>
          <a:r>
            <a:rPr lang="hr-HR" dirty="0" smtClean="0">
              <a:solidFill>
                <a:srgbClr val="002060"/>
              </a:solidFill>
            </a:rPr>
            <a:t>.</a:t>
          </a:r>
          <a:endParaRPr lang="hr-HR" dirty="0">
            <a:solidFill>
              <a:srgbClr val="002060"/>
            </a:solidFill>
          </a:endParaRPr>
        </a:p>
      </dgm:t>
    </dgm:pt>
    <dgm:pt modelId="{7809FDAE-A57B-4118-8346-34BA322E9F53}" type="parTrans" cxnId="{E3E90322-7B4B-4AB2-8BEB-05F00F9E4B05}">
      <dgm:prSet/>
      <dgm:spPr/>
      <dgm:t>
        <a:bodyPr/>
        <a:lstStyle/>
        <a:p>
          <a:endParaRPr lang="hr-HR"/>
        </a:p>
      </dgm:t>
    </dgm:pt>
    <dgm:pt modelId="{1B78191D-A4F2-4C2F-A333-AFB87970E4D0}" type="sibTrans" cxnId="{E3E90322-7B4B-4AB2-8BEB-05F00F9E4B05}">
      <dgm:prSet/>
      <dgm:spPr/>
      <dgm:t>
        <a:bodyPr/>
        <a:lstStyle/>
        <a:p>
          <a:endParaRPr lang="hr-HR"/>
        </a:p>
      </dgm:t>
    </dgm:pt>
    <dgm:pt modelId="{D45088BF-5544-4842-AF19-4F06212C3B1C}" type="pres">
      <dgm:prSet presAssocID="{A520392D-A0B3-4C77-B7E5-F56F9F8D23A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67633E25-8ED1-44FD-9243-A082E5923300}" type="pres">
      <dgm:prSet presAssocID="{C42B0C02-A4A0-41D2-A32E-2A866178D1C5}" presName="thickLine" presStyleLbl="alignNode1" presStyleIdx="0" presStyleCnt="1"/>
      <dgm:spPr/>
    </dgm:pt>
    <dgm:pt modelId="{C62B693F-6733-4604-B73B-3B5A88CD225D}" type="pres">
      <dgm:prSet presAssocID="{C42B0C02-A4A0-41D2-A32E-2A866178D1C5}" presName="horz1" presStyleCnt="0"/>
      <dgm:spPr/>
    </dgm:pt>
    <dgm:pt modelId="{C3E34C59-0793-4A19-9B16-552B53DAAE41}" type="pres">
      <dgm:prSet presAssocID="{C42B0C02-A4A0-41D2-A32E-2A866178D1C5}" presName="tx1" presStyleLbl="revTx" presStyleIdx="0" presStyleCnt="8" custScaleX="39241"/>
      <dgm:spPr/>
      <dgm:t>
        <a:bodyPr/>
        <a:lstStyle/>
        <a:p>
          <a:endParaRPr lang="hr-HR"/>
        </a:p>
      </dgm:t>
    </dgm:pt>
    <dgm:pt modelId="{77FCD4AD-28DF-480B-A604-66C51222ABE0}" type="pres">
      <dgm:prSet presAssocID="{C42B0C02-A4A0-41D2-A32E-2A866178D1C5}" presName="vert1" presStyleCnt="0"/>
      <dgm:spPr/>
    </dgm:pt>
    <dgm:pt modelId="{ABB7E92F-D928-461E-B381-5501552EA102}" type="pres">
      <dgm:prSet presAssocID="{3A076F9A-0CFA-4649-A8AF-C322A6CD5A80}" presName="vertSpace2a" presStyleCnt="0"/>
      <dgm:spPr/>
    </dgm:pt>
    <dgm:pt modelId="{54332AE1-10A5-4A1B-B100-131279DEC4C5}" type="pres">
      <dgm:prSet presAssocID="{3A076F9A-0CFA-4649-A8AF-C322A6CD5A80}" presName="horz2" presStyleCnt="0"/>
      <dgm:spPr/>
    </dgm:pt>
    <dgm:pt modelId="{A74D265D-AC72-43EC-815D-93694255B50E}" type="pres">
      <dgm:prSet presAssocID="{3A076F9A-0CFA-4649-A8AF-C322A6CD5A80}" presName="horzSpace2" presStyleCnt="0"/>
      <dgm:spPr/>
    </dgm:pt>
    <dgm:pt modelId="{0BDF70E8-527D-423A-94AA-FBC6365537E5}" type="pres">
      <dgm:prSet presAssocID="{3A076F9A-0CFA-4649-A8AF-C322A6CD5A80}" presName="tx2" presStyleLbl="revTx" presStyleIdx="1" presStyleCnt="8"/>
      <dgm:spPr/>
      <dgm:t>
        <a:bodyPr/>
        <a:lstStyle/>
        <a:p>
          <a:endParaRPr lang="hr-HR"/>
        </a:p>
      </dgm:t>
    </dgm:pt>
    <dgm:pt modelId="{BC37A11F-45AE-445B-8CCB-1B3FE19A2D5E}" type="pres">
      <dgm:prSet presAssocID="{3A076F9A-0CFA-4649-A8AF-C322A6CD5A80}" presName="vert2" presStyleCnt="0"/>
      <dgm:spPr/>
    </dgm:pt>
    <dgm:pt modelId="{99476AFF-6C0B-434C-BC45-017A509347B9}" type="pres">
      <dgm:prSet presAssocID="{3A076F9A-0CFA-4649-A8AF-C322A6CD5A80}" presName="thinLine2b" presStyleLbl="callout" presStyleIdx="0" presStyleCnt="7"/>
      <dgm:spPr/>
    </dgm:pt>
    <dgm:pt modelId="{F8E5A43D-0E21-4E25-AD19-BEC426E284F7}" type="pres">
      <dgm:prSet presAssocID="{3A076F9A-0CFA-4649-A8AF-C322A6CD5A80}" presName="vertSpace2b" presStyleCnt="0"/>
      <dgm:spPr/>
    </dgm:pt>
    <dgm:pt modelId="{B32F339D-85F5-42B0-8A9A-F7B1D54DDC32}" type="pres">
      <dgm:prSet presAssocID="{6901132A-30E1-4D64-92C1-4FD8DD60618F}" presName="horz2" presStyleCnt="0"/>
      <dgm:spPr/>
    </dgm:pt>
    <dgm:pt modelId="{F535ED2A-16CF-4C2C-B0F7-93D9E9CF700C}" type="pres">
      <dgm:prSet presAssocID="{6901132A-30E1-4D64-92C1-4FD8DD60618F}" presName="horzSpace2" presStyleCnt="0"/>
      <dgm:spPr/>
    </dgm:pt>
    <dgm:pt modelId="{27D58498-17FD-4537-93D3-185684CE25A7}" type="pres">
      <dgm:prSet presAssocID="{6901132A-30E1-4D64-92C1-4FD8DD60618F}" presName="tx2" presStyleLbl="revTx" presStyleIdx="2" presStyleCnt="8" custScaleX="126123"/>
      <dgm:spPr/>
      <dgm:t>
        <a:bodyPr/>
        <a:lstStyle/>
        <a:p>
          <a:endParaRPr lang="hr-HR"/>
        </a:p>
      </dgm:t>
    </dgm:pt>
    <dgm:pt modelId="{274938E7-8C71-4EE2-BAF6-C2718FC46B79}" type="pres">
      <dgm:prSet presAssocID="{6901132A-30E1-4D64-92C1-4FD8DD60618F}" presName="vert2" presStyleCnt="0"/>
      <dgm:spPr/>
    </dgm:pt>
    <dgm:pt modelId="{4843EAE3-F243-41A6-B913-F1678737DF52}" type="pres">
      <dgm:prSet presAssocID="{6901132A-30E1-4D64-92C1-4FD8DD60618F}" presName="thinLine2b" presStyleLbl="callout" presStyleIdx="1" presStyleCnt="7"/>
      <dgm:spPr/>
    </dgm:pt>
    <dgm:pt modelId="{7A8C672D-7F80-45C8-9B8E-16154AEB3B49}" type="pres">
      <dgm:prSet presAssocID="{6901132A-30E1-4D64-92C1-4FD8DD60618F}" presName="vertSpace2b" presStyleCnt="0"/>
      <dgm:spPr/>
    </dgm:pt>
    <dgm:pt modelId="{562101ED-BE44-4DBA-AE0F-AEC77B07C5E0}" type="pres">
      <dgm:prSet presAssocID="{AD187A21-50DE-4EB0-8855-715F40DCB00C}" presName="horz2" presStyleCnt="0"/>
      <dgm:spPr/>
    </dgm:pt>
    <dgm:pt modelId="{C3458B0F-4213-4550-AF3A-E467FBB28924}" type="pres">
      <dgm:prSet presAssocID="{AD187A21-50DE-4EB0-8855-715F40DCB00C}" presName="horzSpace2" presStyleCnt="0"/>
      <dgm:spPr/>
    </dgm:pt>
    <dgm:pt modelId="{5ECEA0CF-A287-48A4-8590-26647FAB3A4B}" type="pres">
      <dgm:prSet presAssocID="{AD187A21-50DE-4EB0-8855-715F40DCB00C}" presName="tx2" presStyleLbl="revTx" presStyleIdx="3" presStyleCnt="8" custScaleX="126049"/>
      <dgm:spPr/>
      <dgm:t>
        <a:bodyPr/>
        <a:lstStyle/>
        <a:p>
          <a:endParaRPr lang="hr-HR"/>
        </a:p>
      </dgm:t>
    </dgm:pt>
    <dgm:pt modelId="{59F29651-A1FA-4FFD-B54E-0C0E46E0B1DA}" type="pres">
      <dgm:prSet presAssocID="{AD187A21-50DE-4EB0-8855-715F40DCB00C}" presName="vert2" presStyleCnt="0"/>
      <dgm:spPr/>
    </dgm:pt>
    <dgm:pt modelId="{445CB83C-959E-4E03-8B81-04E91FF8BD57}" type="pres">
      <dgm:prSet presAssocID="{AD187A21-50DE-4EB0-8855-715F40DCB00C}" presName="thinLine2b" presStyleLbl="callout" presStyleIdx="2" presStyleCnt="7"/>
      <dgm:spPr/>
    </dgm:pt>
    <dgm:pt modelId="{DE4751B4-EE64-4A8C-96F6-508D99833AC9}" type="pres">
      <dgm:prSet presAssocID="{AD187A21-50DE-4EB0-8855-715F40DCB00C}" presName="vertSpace2b" presStyleCnt="0"/>
      <dgm:spPr/>
    </dgm:pt>
    <dgm:pt modelId="{9B22EC1C-93FF-48AC-92B8-93CC34D2BBC0}" type="pres">
      <dgm:prSet presAssocID="{30A6530B-3B86-4B2D-8326-56B3E1F84BCB}" presName="horz2" presStyleCnt="0"/>
      <dgm:spPr/>
    </dgm:pt>
    <dgm:pt modelId="{B2C520C1-4F96-46D1-9F4B-699E017BC129}" type="pres">
      <dgm:prSet presAssocID="{30A6530B-3B86-4B2D-8326-56B3E1F84BCB}" presName="horzSpace2" presStyleCnt="0"/>
      <dgm:spPr/>
    </dgm:pt>
    <dgm:pt modelId="{6C16CF64-D831-4B03-ADED-2F60F8A3DF86}" type="pres">
      <dgm:prSet presAssocID="{30A6530B-3B86-4B2D-8326-56B3E1F84BCB}" presName="tx2" presStyleLbl="revTx" presStyleIdx="4" presStyleCnt="8" custScaleX="128865"/>
      <dgm:spPr/>
      <dgm:t>
        <a:bodyPr/>
        <a:lstStyle/>
        <a:p>
          <a:endParaRPr lang="hr-HR"/>
        </a:p>
      </dgm:t>
    </dgm:pt>
    <dgm:pt modelId="{8ECF0D40-E2E5-4EFF-9366-523598537E7D}" type="pres">
      <dgm:prSet presAssocID="{30A6530B-3B86-4B2D-8326-56B3E1F84BCB}" presName="vert2" presStyleCnt="0"/>
      <dgm:spPr/>
    </dgm:pt>
    <dgm:pt modelId="{F5B95A5F-F09A-4A0E-BA2A-2A5F6A7EE638}" type="pres">
      <dgm:prSet presAssocID="{30A6530B-3B86-4B2D-8326-56B3E1F84BCB}" presName="thinLine2b" presStyleLbl="callout" presStyleIdx="3" presStyleCnt="7"/>
      <dgm:spPr/>
    </dgm:pt>
    <dgm:pt modelId="{7569F6FA-BFC5-4A84-AB5B-F35C2B2EC7AD}" type="pres">
      <dgm:prSet presAssocID="{30A6530B-3B86-4B2D-8326-56B3E1F84BCB}" presName="vertSpace2b" presStyleCnt="0"/>
      <dgm:spPr/>
    </dgm:pt>
    <dgm:pt modelId="{25B079CC-6E6C-4CA3-8AAA-692D530FD4F5}" type="pres">
      <dgm:prSet presAssocID="{AFAF9827-EC4E-4A05-AE11-53F8E44D64B7}" presName="horz2" presStyleCnt="0"/>
      <dgm:spPr/>
    </dgm:pt>
    <dgm:pt modelId="{7CD7A608-54DD-4394-88BE-239069F317E1}" type="pres">
      <dgm:prSet presAssocID="{AFAF9827-EC4E-4A05-AE11-53F8E44D64B7}" presName="horzSpace2" presStyleCnt="0"/>
      <dgm:spPr/>
    </dgm:pt>
    <dgm:pt modelId="{B93EC4B4-D2CE-4467-8705-841636BB5C07}" type="pres">
      <dgm:prSet presAssocID="{AFAF9827-EC4E-4A05-AE11-53F8E44D64B7}" presName="tx2" presStyleLbl="revTx" presStyleIdx="5" presStyleCnt="8"/>
      <dgm:spPr/>
      <dgm:t>
        <a:bodyPr/>
        <a:lstStyle/>
        <a:p>
          <a:endParaRPr lang="hr-HR"/>
        </a:p>
      </dgm:t>
    </dgm:pt>
    <dgm:pt modelId="{CCFDAEC4-EB69-440A-BA93-413693C8E663}" type="pres">
      <dgm:prSet presAssocID="{AFAF9827-EC4E-4A05-AE11-53F8E44D64B7}" presName="vert2" presStyleCnt="0"/>
      <dgm:spPr/>
    </dgm:pt>
    <dgm:pt modelId="{B4AE4BCA-B92C-4118-BC60-EA670ACCE239}" type="pres">
      <dgm:prSet presAssocID="{AFAF9827-EC4E-4A05-AE11-53F8E44D64B7}" presName="thinLine2b" presStyleLbl="callout" presStyleIdx="4" presStyleCnt="7"/>
      <dgm:spPr/>
    </dgm:pt>
    <dgm:pt modelId="{A7CFEBFD-BB3E-4010-9C1D-FEC869CF5E7F}" type="pres">
      <dgm:prSet presAssocID="{AFAF9827-EC4E-4A05-AE11-53F8E44D64B7}" presName="vertSpace2b" presStyleCnt="0"/>
      <dgm:spPr/>
    </dgm:pt>
    <dgm:pt modelId="{7FAA23A0-B083-4844-9F0A-6E5CACB5CEA8}" type="pres">
      <dgm:prSet presAssocID="{0AE48906-C795-4C3F-972F-30F102F39DFB}" presName="horz2" presStyleCnt="0"/>
      <dgm:spPr/>
    </dgm:pt>
    <dgm:pt modelId="{8C1A32A5-4C73-4EBB-818E-E425269B3BDD}" type="pres">
      <dgm:prSet presAssocID="{0AE48906-C795-4C3F-972F-30F102F39DFB}" presName="horzSpace2" presStyleCnt="0"/>
      <dgm:spPr/>
    </dgm:pt>
    <dgm:pt modelId="{4193F0E7-DCF9-4737-BD87-0B6FAF54A64B}" type="pres">
      <dgm:prSet presAssocID="{0AE48906-C795-4C3F-972F-30F102F39DFB}" presName="tx2" presStyleLbl="revTx" presStyleIdx="6" presStyleCnt="8" custScaleX="120477"/>
      <dgm:spPr/>
      <dgm:t>
        <a:bodyPr/>
        <a:lstStyle/>
        <a:p>
          <a:endParaRPr lang="hr-HR"/>
        </a:p>
      </dgm:t>
    </dgm:pt>
    <dgm:pt modelId="{9C24F08A-0577-46C1-A19D-F9F9D1A276B0}" type="pres">
      <dgm:prSet presAssocID="{0AE48906-C795-4C3F-972F-30F102F39DFB}" presName="vert2" presStyleCnt="0"/>
      <dgm:spPr/>
    </dgm:pt>
    <dgm:pt modelId="{A5D26AAE-0270-4AC3-BA29-9F10DF5C2BDD}" type="pres">
      <dgm:prSet presAssocID="{0AE48906-C795-4C3F-972F-30F102F39DFB}" presName="thinLine2b" presStyleLbl="callout" presStyleIdx="5" presStyleCnt="7"/>
      <dgm:spPr/>
    </dgm:pt>
    <dgm:pt modelId="{3F73B52C-BB48-46A4-9FD1-311635348731}" type="pres">
      <dgm:prSet presAssocID="{0AE48906-C795-4C3F-972F-30F102F39DFB}" presName="vertSpace2b" presStyleCnt="0"/>
      <dgm:spPr/>
    </dgm:pt>
    <dgm:pt modelId="{321FCB7A-9523-47E1-B43E-376BC95445E0}" type="pres">
      <dgm:prSet presAssocID="{25E56763-F22F-414C-AFDE-2459CFA95F0C}" presName="horz2" presStyleCnt="0"/>
      <dgm:spPr/>
    </dgm:pt>
    <dgm:pt modelId="{C82A44D8-253A-41F7-A6F2-D5F0A89A69F3}" type="pres">
      <dgm:prSet presAssocID="{25E56763-F22F-414C-AFDE-2459CFA95F0C}" presName="horzSpace2" presStyleCnt="0"/>
      <dgm:spPr/>
    </dgm:pt>
    <dgm:pt modelId="{514F19F7-AC03-4F43-853E-F80945CC4DFF}" type="pres">
      <dgm:prSet presAssocID="{25E56763-F22F-414C-AFDE-2459CFA95F0C}" presName="tx2" presStyleLbl="revTx" presStyleIdx="7" presStyleCnt="8"/>
      <dgm:spPr/>
      <dgm:t>
        <a:bodyPr/>
        <a:lstStyle/>
        <a:p>
          <a:endParaRPr lang="hr-HR"/>
        </a:p>
      </dgm:t>
    </dgm:pt>
    <dgm:pt modelId="{9DA8D069-155D-45AA-88E1-B7289E0852EB}" type="pres">
      <dgm:prSet presAssocID="{25E56763-F22F-414C-AFDE-2459CFA95F0C}" presName="vert2" presStyleCnt="0"/>
      <dgm:spPr/>
    </dgm:pt>
    <dgm:pt modelId="{6ACEF81E-467C-4928-B38B-39B8977E0D24}" type="pres">
      <dgm:prSet presAssocID="{25E56763-F22F-414C-AFDE-2459CFA95F0C}" presName="thinLine2b" presStyleLbl="callout" presStyleIdx="6" presStyleCnt="7"/>
      <dgm:spPr/>
    </dgm:pt>
    <dgm:pt modelId="{2F5BD6CB-2D56-4FF0-BA29-6673A1A052E3}" type="pres">
      <dgm:prSet presAssocID="{25E56763-F22F-414C-AFDE-2459CFA95F0C}" presName="vertSpace2b" presStyleCnt="0"/>
      <dgm:spPr/>
    </dgm:pt>
  </dgm:ptLst>
  <dgm:cxnLst>
    <dgm:cxn modelId="{6CA05A21-D080-4D68-B49C-78FE54D157CA}" type="presOf" srcId="{25E56763-F22F-414C-AFDE-2459CFA95F0C}" destId="{514F19F7-AC03-4F43-853E-F80945CC4DFF}" srcOrd="0" destOrd="0" presId="urn:microsoft.com/office/officeart/2008/layout/LinedList"/>
    <dgm:cxn modelId="{1E22013F-3B6B-4259-8212-AC534F53670A}" type="presOf" srcId="{30A6530B-3B86-4B2D-8326-56B3E1F84BCB}" destId="{6C16CF64-D831-4B03-ADED-2F60F8A3DF86}" srcOrd="0" destOrd="0" presId="urn:microsoft.com/office/officeart/2008/layout/LinedList"/>
    <dgm:cxn modelId="{77FE4875-A676-4E71-A281-37DDDB18F9E3}" srcId="{C42B0C02-A4A0-41D2-A32E-2A866178D1C5}" destId="{AD187A21-50DE-4EB0-8855-715F40DCB00C}" srcOrd="2" destOrd="0" parTransId="{E273A02E-8FC7-4BE5-AADB-E448D2D788C3}" sibTransId="{835BF7DC-7B75-4CF3-8D45-998F5E6C7306}"/>
    <dgm:cxn modelId="{84DE9EB9-548A-43DA-993D-69C3D77CEE51}" type="presOf" srcId="{AD187A21-50DE-4EB0-8855-715F40DCB00C}" destId="{5ECEA0CF-A287-48A4-8590-26647FAB3A4B}" srcOrd="0" destOrd="0" presId="urn:microsoft.com/office/officeart/2008/layout/LinedList"/>
    <dgm:cxn modelId="{811EAC90-96F0-4822-8812-F78470B24FFB}" type="presOf" srcId="{0AE48906-C795-4C3F-972F-30F102F39DFB}" destId="{4193F0E7-DCF9-4737-BD87-0B6FAF54A64B}" srcOrd="0" destOrd="0" presId="urn:microsoft.com/office/officeart/2008/layout/LinedList"/>
    <dgm:cxn modelId="{2C5D8F43-4EEE-4718-AD42-A1ACA54B0A07}" type="presOf" srcId="{AFAF9827-EC4E-4A05-AE11-53F8E44D64B7}" destId="{B93EC4B4-D2CE-4467-8705-841636BB5C07}" srcOrd="0" destOrd="0" presId="urn:microsoft.com/office/officeart/2008/layout/LinedList"/>
    <dgm:cxn modelId="{E84F304F-D883-4199-A4F6-278987F02DB5}" srcId="{C42B0C02-A4A0-41D2-A32E-2A866178D1C5}" destId="{30A6530B-3B86-4B2D-8326-56B3E1F84BCB}" srcOrd="3" destOrd="0" parTransId="{2CE7725C-5DAC-4906-9436-07BA8CF99C8C}" sibTransId="{D8C39F06-9C06-466B-A227-3B31A24531CD}"/>
    <dgm:cxn modelId="{A77C8FF5-7737-4179-B993-B460B7AECD2B}" type="presOf" srcId="{6901132A-30E1-4D64-92C1-4FD8DD60618F}" destId="{27D58498-17FD-4537-93D3-185684CE25A7}" srcOrd="0" destOrd="0" presId="urn:microsoft.com/office/officeart/2008/layout/LinedList"/>
    <dgm:cxn modelId="{55D12937-E328-4C18-A1EB-64A48E9BED7D}" srcId="{C42B0C02-A4A0-41D2-A32E-2A866178D1C5}" destId="{25E56763-F22F-414C-AFDE-2459CFA95F0C}" srcOrd="6" destOrd="0" parTransId="{D65D153B-D29D-410D-A6A3-BDD2A8DB4B3D}" sibTransId="{6381618B-D033-4C49-9A68-172CEADE8A56}"/>
    <dgm:cxn modelId="{E3E90322-7B4B-4AB2-8BEB-05F00F9E4B05}" srcId="{C42B0C02-A4A0-41D2-A32E-2A866178D1C5}" destId="{6901132A-30E1-4D64-92C1-4FD8DD60618F}" srcOrd="1" destOrd="0" parTransId="{7809FDAE-A57B-4118-8346-34BA322E9F53}" sibTransId="{1B78191D-A4F2-4C2F-A333-AFB87970E4D0}"/>
    <dgm:cxn modelId="{BBD74E7D-15A4-4D26-B4E8-6FC3EBFF9EAF}" type="presOf" srcId="{C42B0C02-A4A0-41D2-A32E-2A866178D1C5}" destId="{C3E34C59-0793-4A19-9B16-552B53DAAE41}" srcOrd="0" destOrd="0" presId="urn:microsoft.com/office/officeart/2008/layout/LinedList"/>
    <dgm:cxn modelId="{2E328663-082C-4637-A8B9-C3DE54E004B8}" srcId="{A520392D-A0B3-4C77-B7E5-F56F9F8D23AC}" destId="{C42B0C02-A4A0-41D2-A32E-2A866178D1C5}" srcOrd="0" destOrd="0" parTransId="{BF7ED174-BC8C-4579-AD7A-2FF47268C45D}" sibTransId="{F8035765-A707-401F-B28B-286457EBB143}"/>
    <dgm:cxn modelId="{765E3C3C-3D44-4D0D-9778-36018AA7BAC5}" type="presOf" srcId="{A520392D-A0B3-4C77-B7E5-F56F9F8D23AC}" destId="{D45088BF-5544-4842-AF19-4F06212C3B1C}" srcOrd="0" destOrd="0" presId="urn:microsoft.com/office/officeart/2008/layout/LinedList"/>
    <dgm:cxn modelId="{4FDAF3B2-1C82-46D4-88EE-4D3F87B26FA9}" srcId="{C42B0C02-A4A0-41D2-A32E-2A866178D1C5}" destId="{3A076F9A-0CFA-4649-A8AF-C322A6CD5A80}" srcOrd="0" destOrd="0" parTransId="{3275949B-161F-46A0-8B91-120836316CE1}" sibTransId="{E3BF4484-9540-4620-9C61-595D3AEF312B}"/>
    <dgm:cxn modelId="{2D54D403-4E22-43A3-ABAE-740FA147DD28}" srcId="{C42B0C02-A4A0-41D2-A32E-2A866178D1C5}" destId="{0AE48906-C795-4C3F-972F-30F102F39DFB}" srcOrd="5" destOrd="0" parTransId="{B75F9088-41EA-4E6A-954C-4CD083617A0B}" sibTransId="{A3BB81A8-481B-467B-B865-3002A98088C1}"/>
    <dgm:cxn modelId="{18214541-6887-4E7C-8C33-0C6EEB141CE4}" srcId="{C42B0C02-A4A0-41D2-A32E-2A866178D1C5}" destId="{AFAF9827-EC4E-4A05-AE11-53F8E44D64B7}" srcOrd="4" destOrd="0" parTransId="{54CC61F2-E5AF-4BC2-BBF7-FA81B088ECE7}" sibTransId="{F6B0958E-7090-43F6-8D31-EE8F47F8ADCF}"/>
    <dgm:cxn modelId="{EF1A0B46-A3F1-4268-AA75-428DC9420E3C}" type="presOf" srcId="{3A076F9A-0CFA-4649-A8AF-C322A6CD5A80}" destId="{0BDF70E8-527D-423A-94AA-FBC6365537E5}" srcOrd="0" destOrd="0" presId="urn:microsoft.com/office/officeart/2008/layout/LinedList"/>
    <dgm:cxn modelId="{55091F24-AAEC-4DEC-8799-BAF444F6C107}" type="presParOf" srcId="{D45088BF-5544-4842-AF19-4F06212C3B1C}" destId="{67633E25-8ED1-44FD-9243-A082E5923300}" srcOrd="0" destOrd="0" presId="urn:microsoft.com/office/officeart/2008/layout/LinedList"/>
    <dgm:cxn modelId="{8EDF729B-20C5-456F-A276-9E0F89E78386}" type="presParOf" srcId="{D45088BF-5544-4842-AF19-4F06212C3B1C}" destId="{C62B693F-6733-4604-B73B-3B5A88CD225D}" srcOrd="1" destOrd="0" presId="urn:microsoft.com/office/officeart/2008/layout/LinedList"/>
    <dgm:cxn modelId="{42EA7AE9-7387-4F7D-AD1E-F22349619FFF}" type="presParOf" srcId="{C62B693F-6733-4604-B73B-3B5A88CD225D}" destId="{C3E34C59-0793-4A19-9B16-552B53DAAE41}" srcOrd="0" destOrd="0" presId="urn:microsoft.com/office/officeart/2008/layout/LinedList"/>
    <dgm:cxn modelId="{165118BD-C9C8-4234-BA3A-8C9FC9DD15B0}" type="presParOf" srcId="{C62B693F-6733-4604-B73B-3B5A88CD225D}" destId="{77FCD4AD-28DF-480B-A604-66C51222ABE0}" srcOrd="1" destOrd="0" presId="urn:microsoft.com/office/officeart/2008/layout/LinedList"/>
    <dgm:cxn modelId="{0583AF1B-904E-4673-AEDE-83B9DB7ECAC9}" type="presParOf" srcId="{77FCD4AD-28DF-480B-A604-66C51222ABE0}" destId="{ABB7E92F-D928-461E-B381-5501552EA102}" srcOrd="0" destOrd="0" presId="urn:microsoft.com/office/officeart/2008/layout/LinedList"/>
    <dgm:cxn modelId="{9C005A69-C246-4C9E-9D64-32B0E33226B6}" type="presParOf" srcId="{77FCD4AD-28DF-480B-A604-66C51222ABE0}" destId="{54332AE1-10A5-4A1B-B100-131279DEC4C5}" srcOrd="1" destOrd="0" presId="urn:microsoft.com/office/officeart/2008/layout/LinedList"/>
    <dgm:cxn modelId="{CD3C4C78-6697-42A6-9965-C7C53DE15AD6}" type="presParOf" srcId="{54332AE1-10A5-4A1B-B100-131279DEC4C5}" destId="{A74D265D-AC72-43EC-815D-93694255B50E}" srcOrd="0" destOrd="0" presId="urn:microsoft.com/office/officeart/2008/layout/LinedList"/>
    <dgm:cxn modelId="{639E2F34-F61E-403F-9766-328C4A37B04C}" type="presParOf" srcId="{54332AE1-10A5-4A1B-B100-131279DEC4C5}" destId="{0BDF70E8-527D-423A-94AA-FBC6365537E5}" srcOrd="1" destOrd="0" presId="urn:microsoft.com/office/officeart/2008/layout/LinedList"/>
    <dgm:cxn modelId="{E347B3E8-64FD-4F5B-9A66-81781A1F9454}" type="presParOf" srcId="{54332AE1-10A5-4A1B-B100-131279DEC4C5}" destId="{BC37A11F-45AE-445B-8CCB-1B3FE19A2D5E}" srcOrd="2" destOrd="0" presId="urn:microsoft.com/office/officeart/2008/layout/LinedList"/>
    <dgm:cxn modelId="{C089A7DA-E47D-4290-8706-CB85099921DE}" type="presParOf" srcId="{77FCD4AD-28DF-480B-A604-66C51222ABE0}" destId="{99476AFF-6C0B-434C-BC45-017A509347B9}" srcOrd="2" destOrd="0" presId="urn:microsoft.com/office/officeart/2008/layout/LinedList"/>
    <dgm:cxn modelId="{68062B16-5CA9-4A91-8C94-64C51DB5972A}" type="presParOf" srcId="{77FCD4AD-28DF-480B-A604-66C51222ABE0}" destId="{F8E5A43D-0E21-4E25-AD19-BEC426E284F7}" srcOrd="3" destOrd="0" presId="urn:microsoft.com/office/officeart/2008/layout/LinedList"/>
    <dgm:cxn modelId="{4C84CB9B-AF5D-4F17-9666-84F7B1A1B097}" type="presParOf" srcId="{77FCD4AD-28DF-480B-A604-66C51222ABE0}" destId="{B32F339D-85F5-42B0-8A9A-F7B1D54DDC32}" srcOrd="4" destOrd="0" presId="urn:microsoft.com/office/officeart/2008/layout/LinedList"/>
    <dgm:cxn modelId="{51C814CF-2263-4243-8EA7-B2A084F9D029}" type="presParOf" srcId="{B32F339D-85F5-42B0-8A9A-F7B1D54DDC32}" destId="{F535ED2A-16CF-4C2C-B0F7-93D9E9CF700C}" srcOrd="0" destOrd="0" presId="urn:microsoft.com/office/officeart/2008/layout/LinedList"/>
    <dgm:cxn modelId="{D762A2E4-B092-44D4-BE9D-3279FC9F4A3F}" type="presParOf" srcId="{B32F339D-85F5-42B0-8A9A-F7B1D54DDC32}" destId="{27D58498-17FD-4537-93D3-185684CE25A7}" srcOrd="1" destOrd="0" presId="urn:microsoft.com/office/officeart/2008/layout/LinedList"/>
    <dgm:cxn modelId="{22F2B018-D771-4DAD-B6CC-6DDEA02A7FE0}" type="presParOf" srcId="{B32F339D-85F5-42B0-8A9A-F7B1D54DDC32}" destId="{274938E7-8C71-4EE2-BAF6-C2718FC46B79}" srcOrd="2" destOrd="0" presId="urn:microsoft.com/office/officeart/2008/layout/LinedList"/>
    <dgm:cxn modelId="{218CE6CE-B927-4146-B25E-83939EDCB96B}" type="presParOf" srcId="{77FCD4AD-28DF-480B-A604-66C51222ABE0}" destId="{4843EAE3-F243-41A6-B913-F1678737DF52}" srcOrd="5" destOrd="0" presId="urn:microsoft.com/office/officeart/2008/layout/LinedList"/>
    <dgm:cxn modelId="{7BF8E49A-FC85-4AFA-86AD-1BC0290EDD4B}" type="presParOf" srcId="{77FCD4AD-28DF-480B-A604-66C51222ABE0}" destId="{7A8C672D-7F80-45C8-9B8E-16154AEB3B49}" srcOrd="6" destOrd="0" presId="urn:microsoft.com/office/officeart/2008/layout/LinedList"/>
    <dgm:cxn modelId="{01186133-8223-4918-A4D9-D89C6213E6B7}" type="presParOf" srcId="{77FCD4AD-28DF-480B-A604-66C51222ABE0}" destId="{562101ED-BE44-4DBA-AE0F-AEC77B07C5E0}" srcOrd="7" destOrd="0" presId="urn:microsoft.com/office/officeart/2008/layout/LinedList"/>
    <dgm:cxn modelId="{20E6ACF8-EC5E-4AE3-9C01-FA638FD78D69}" type="presParOf" srcId="{562101ED-BE44-4DBA-AE0F-AEC77B07C5E0}" destId="{C3458B0F-4213-4550-AF3A-E467FBB28924}" srcOrd="0" destOrd="0" presId="urn:microsoft.com/office/officeart/2008/layout/LinedList"/>
    <dgm:cxn modelId="{74C9F5D7-2731-40C8-801F-6F6284188F5B}" type="presParOf" srcId="{562101ED-BE44-4DBA-AE0F-AEC77B07C5E0}" destId="{5ECEA0CF-A287-48A4-8590-26647FAB3A4B}" srcOrd="1" destOrd="0" presId="urn:microsoft.com/office/officeart/2008/layout/LinedList"/>
    <dgm:cxn modelId="{12AD235C-AAD4-47E1-BA68-C239C8023120}" type="presParOf" srcId="{562101ED-BE44-4DBA-AE0F-AEC77B07C5E0}" destId="{59F29651-A1FA-4FFD-B54E-0C0E46E0B1DA}" srcOrd="2" destOrd="0" presId="urn:microsoft.com/office/officeart/2008/layout/LinedList"/>
    <dgm:cxn modelId="{037F3507-DA05-435E-A340-BEB0AD3EE229}" type="presParOf" srcId="{77FCD4AD-28DF-480B-A604-66C51222ABE0}" destId="{445CB83C-959E-4E03-8B81-04E91FF8BD57}" srcOrd="8" destOrd="0" presId="urn:microsoft.com/office/officeart/2008/layout/LinedList"/>
    <dgm:cxn modelId="{D18CC5F3-89E0-490B-AFE8-6E5C87D3E80A}" type="presParOf" srcId="{77FCD4AD-28DF-480B-A604-66C51222ABE0}" destId="{DE4751B4-EE64-4A8C-96F6-508D99833AC9}" srcOrd="9" destOrd="0" presId="urn:microsoft.com/office/officeart/2008/layout/LinedList"/>
    <dgm:cxn modelId="{BBBC6803-5D55-4E09-B77E-AA50231332ED}" type="presParOf" srcId="{77FCD4AD-28DF-480B-A604-66C51222ABE0}" destId="{9B22EC1C-93FF-48AC-92B8-93CC34D2BBC0}" srcOrd="10" destOrd="0" presId="urn:microsoft.com/office/officeart/2008/layout/LinedList"/>
    <dgm:cxn modelId="{3E2015D3-A7A2-464E-8300-502FC7B0C659}" type="presParOf" srcId="{9B22EC1C-93FF-48AC-92B8-93CC34D2BBC0}" destId="{B2C520C1-4F96-46D1-9F4B-699E017BC129}" srcOrd="0" destOrd="0" presId="urn:microsoft.com/office/officeart/2008/layout/LinedList"/>
    <dgm:cxn modelId="{E5B0D906-3229-494D-9064-260D2CE64645}" type="presParOf" srcId="{9B22EC1C-93FF-48AC-92B8-93CC34D2BBC0}" destId="{6C16CF64-D831-4B03-ADED-2F60F8A3DF86}" srcOrd="1" destOrd="0" presId="urn:microsoft.com/office/officeart/2008/layout/LinedList"/>
    <dgm:cxn modelId="{CFF7D15B-BA29-4EBB-8EDE-384E6F64073C}" type="presParOf" srcId="{9B22EC1C-93FF-48AC-92B8-93CC34D2BBC0}" destId="{8ECF0D40-E2E5-4EFF-9366-523598537E7D}" srcOrd="2" destOrd="0" presId="urn:microsoft.com/office/officeart/2008/layout/LinedList"/>
    <dgm:cxn modelId="{C6099E20-19E7-4EB1-A4A6-4A40DF563704}" type="presParOf" srcId="{77FCD4AD-28DF-480B-A604-66C51222ABE0}" destId="{F5B95A5F-F09A-4A0E-BA2A-2A5F6A7EE638}" srcOrd="11" destOrd="0" presId="urn:microsoft.com/office/officeart/2008/layout/LinedList"/>
    <dgm:cxn modelId="{B1614F1C-159A-4DEC-94E1-C28113121AEA}" type="presParOf" srcId="{77FCD4AD-28DF-480B-A604-66C51222ABE0}" destId="{7569F6FA-BFC5-4A84-AB5B-F35C2B2EC7AD}" srcOrd="12" destOrd="0" presId="urn:microsoft.com/office/officeart/2008/layout/LinedList"/>
    <dgm:cxn modelId="{9FB1F6C2-DCF3-4A46-A665-5F6CBEAE85D5}" type="presParOf" srcId="{77FCD4AD-28DF-480B-A604-66C51222ABE0}" destId="{25B079CC-6E6C-4CA3-8AAA-692D530FD4F5}" srcOrd="13" destOrd="0" presId="urn:microsoft.com/office/officeart/2008/layout/LinedList"/>
    <dgm:cxn modelId="{C823FE50-E894-47C0-8F42-A929916F877D}" type="presParOf" srcId="{25B079CC-6E6C-4CA3-8AAA-692D530FD4F5}" destId="{7CD7A608-54DD-4394-88BE-239069F317E1}" srcOrd="0" destOrd="0" presId="urn:microsoft.com/office/officeart/2008/layout/LinedList"/>
    <dgm:cxn modelId="{0D92C986-2C5F-428E-9779-7FDFDA15BFC0}" type="presParOf" srcId="{25B079CC-6E6C-4CA3-8AAA-692D530FD4F5}" destId="{B93EC4B4-D2CE-4467-8705-841636BB5C07}" srcOrd="1" destOrd="0" presId="urn:microsoft.com/office/officeart/2008/layout/LinedList"/>
    <dgm:cxn modelId="{AD2B7363-7351-431A-A7D0-0F2B96A921BC}" type="presParOf" srcId="{25B079CC-6E6C-4CA3-8AAA-692D530FD4F5}" destId="{CCFDAEC4-EB69-440A-BA93-413693C8E663}" srcOrd="2" destOrd="0" presId="urn:microsoft.com/office/officeart/2008/layout/LinedList"/>
    <dgm:cxn modelId="{AF20B50C-6615-4C6C-BBEE-4FA1D5655BE3}" type="presParOf" srcId="{77FCD4AD-28DF-480B-A604-66C51222ABE0}" destId="{B4AE4BCA-B92C-4118-BC60-EA670ACCE239}" srcOrd="14" destOrd="0" presId="urn:microsoft.com/office/officeart/2008/layout/LinedList"/>
    <dgm:cxn modelId="{E6C2E24C-D97E-4DCC-B600-241CE9CCB2C5}" type="presParOf" srcId="{77FCD4AD-28DF-480B-A604-66C51222ABE0}" destId="{A7CFEBFD-BB3E-4010-9C1D-FEC869CF5E7F}" srcOrd="15" destOrd="0" presId="urn:microsoft.com/office/officeart/2008/layout/LinedList"/>
    <dgm:cxn modelId="{0545284A-ABAB-4C52-85B6-8D1A92CB63E8}" type="presParOf" srcId="{77FCD4AD-28DF-480B-A604-66C51222ABE0}" destId="{7FAA23A0-B083-4844-9F0A-6E5CACB5CEA8}" srcOrd="16" destOrd="0" presId="urn:microsoft.com/office/officeart/2008/layout/LinedList"/>
    <dgm:cxn modelId="{66A2BF0D-DDD7-4D92-B183-FA28B1859B28}" type="presParOf" srcId="{7FAA23A0-B083-4844-9F0A-6E5CACB5CEA8}" destId="{8C1A32A5-4C73-4EBB-818E-E425269B3BDD}" srcOrd="0" destOrd="0" presId="urn:microsoft.com/office/officeart/2008/layout/LinedList"/>
    <dgm:cxn modelId="{4519158C-606E-43E7-A027-8C123D454677}" type="presParOf" srcId="{7FAA23A0-B083-4844-9F0A-6E5CACB5CEA8}" destId="{4193F0E7-DCF9-4737-BD87-0B6FAF54A64B}" srcOrd="1" destOrd="0" presId="urn:microsoft.com/office/officeart/2008/layout/LinedList"/>
    <dgm:cxn modelId="{89D67A79-D68F-4D9F-9F76-9F8F5BDA7935}" type="presParOf" srcId="{7FAA23A0-B083-4844-9F0A-6E5CACB5CEA8}" destId="{9C24F08A-0577-46C1-A19D-F9F9D1A276B0}" srcOrd="2" destOrd="0" presId="urn:microsoft.com/office/officeart/2008/layout/LinedList"/>
    <dgm:cxn modelId="{9D149FAD-3564-45FF-8BF6-4040DE3B4794}" type="presParOf" srcId="{77FCD4AD-28DF-480B-A604-66C51222ABE0}" destId="{A5D26AAE-0270-4AC3-BA29-9F10DF5C2BDD}" srcOrd="17" destOrd="0" presId="urn:microsoft.com/office/officeart/2008/layout/LinedList"/>
    <dgm:cxn modelId="{DA0A2164-7D73-44CB-B3AD-922934FF0035}" type="presParOf" srcId="{77FCD4AD-28DF-480B-A604-66C51222ABE0}" destId="{3F73B52C-BB48-46A4-9FD1-311635348731}" srcOrd="18" destOrd="0" presId="urn:microsoft.com/office/officeart/2008/layout/LinedList"/>
    <dgm:cxn modelId="{6CA7E315-8561-4D4B-9AB2-4FC1A593E490}" type="presParOf" srcId="{77FCD4AD-28DF-480B-A604-66C51222ABE0}" destId="{321FCB7A-9523-47E1-B43E-376BC95445E0}" srcOrd="19" destOrd="0" presId="urn:microsoft.com/office/officeart/2008/layout/LinedList"/>
    <dgm:cxn modelId="{C0996A8D-D341-44BF-BAA9-0B0BC8724866}" type="presParOf" srcId="{321FCB7A-9523-47E1-B43E-376BC95445E0}" destId="{C82A44D8-253A-41F7-A6F2-D5F0A89A69F3}" srcOrd="0" destOrd="0" presId="urn:microsoft.com/office/officeart/2008/layout/LinedList"/>
    <dgm:cxn modelId="{B3250F15-11EA-40D6-AECF-CF1C046ECED2}" type="presParOf" srcId="{321FCB7A-9523-47E1-B43E-376BC95445E0}" destId="{514F19F7-AC03-4F43-853E-F80945CC4DFF}" srcOrd="1" destOrd="0" presId="urn:microsoft.com/office/officeart/2008/layout/LinedList"/>
    <dgm:cxn modelId="{F493D542-75C9-4CBA-8643-EC1B32E5F7B5}" type="presParOf" srcId="{321FCB7A-9523-47E1-B43E-376BC95445E0}" destId="{9DA8D069-155D-45AA-88E1-B7289E0852EB}" srcOrd="2" destOrd="0" presId="urn:microsoft.com/office/officeart/2008/layout/LinedList"/>
    <dgm:cxn modelId="{0E344EDE-51E9-4E15-B684-1FCB8FFAFDB2}" type="presParOf" srcId="{77FCD4AD-28DF-480B-A604-66C51222ABE0}" destId="{6ACEF81E-467C-4928-B38B-39B8977E0D24}" srcOrd="20" destOrd="0" presId="urn:microsoft.com/office/officeart/2008/layout/LinedList"/>
    <dgm:cxn modelId="{CE0FF152-54D0-4994-A7A3-71895FF873B2}" type="presParOf" srcId="{77FCD4AD-28DF-480B-A604-66C51222ABE0}" destId="{2F5BD6CB-2D56-4FF0-BA29-6673A1A052E3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20392D-A0B3-4C77-B7E5-F56F9F8D23AC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C42B0C02-A4A0-41D2-A32E-2A866178D1C5}">
      <dgm:prSet phldrT="[Tekst]" custT="1"/>
      <dgm:spPr>
        <a:solidFill>
          <a:schemeClr val="accent1">
            <a:lumMod val="75000"/>
          </a:schemeClr>
        </a:solidFill>
      </dgm:spPr>
      <dgm:t>
        <a:bodyPr vert="vert270"/>
        <a:lstStyle/>
        <a:p>
          <a:pPr algn="ctr"/>
          <a:r>
            <a:rPr lang="hr-HR" sz="2400" dirty="0" smtClean="0">
              <a:solidFill>
                <a:schemeClr val="bg1"/>
              </a:solidFill>
            </a:rPr>
            <a:t>ČLANOVI   KOMISIJE</a:t>
          </a:r>
          <a:endParaRPr lang="hr-HR" sz="2400" dirty="0">
            <a:solidFill>
              <a:schemeClr val="bg1"/>
            </a:solidFill>
          </a:endParaRPr>
        </a:p>
      </dgm:t>
    </dgm:pt>
    <dgm:pt modelId="{BF7ED174-BC8C-4579-AD7A-2FF47268C45D}" type="parTrans" cxnId="{2E328663-082C-4637-A8B9-C3DE54E004B8}">
      <dgm:prSet/>
      <dgm:spPr/>
      <dgm:t>
        <a:bodyPr/>
        <a:lstStyle/>
        <a:p>
          <a:endParaRPr lang="hr-HR">
            <a:solidFill>
              <a:srgbClr val="002060"/>
            </a:solidFill>
          </a:endParaRPr>
        </a:p>
      </dgm:t>
    </dgm:pt>
    <dgm:pt modelId="{F8035765-A707-401F-B28B-286457EBB143}" type="sibTrans" cxnId="{2E328663-082C-4637-A8B9-C3DE54E004B8}">
      <dgm:prSet/>
      <dgm:spPr/>
      <dgm:t>
        <a:bodyPr/>
        <a:lstStyle/>
        <a:p>
          <a:endParaRPr lang="hr-HR">
            <a:solidFill>
              <a:srgbClr val="002060"/>
            </a:solidFill>
          </a:endParaRPr>
        </a:p>
      </dgm:t>
    </dgm:pt>
    <dgm:pt modelId="{3A076F9A-0CFA-4649-A8AF-C322A6CD5A80}">
      <dgm:prSet phldrT="[Tekst]"/>
      <dgm:spPr/>
      <dgm:t>
        <a:bodyPr/>
        <a:lstStyle/>
        <a:p>
          <a:r>
            <a:rPr lang="hr-HR" dirty="0" smtClean="0">
              <a:solidFill>
                <a:srgbClr val="002060"/>
              </a:solidFill>
            </a:rPr>
            <a:t>Franić Mate, dipl.ing.elek.</a:t>
          </a:r>
          <a:endParaRPr lang="hr-HR" dirty="0">
            <a:solidFill>
              <a:srgbClr val="002060"/>
            </a:solidFill>
          </a:endParaRPr>
        </a:p>
      </dgm:t>
    </dgm:pt>
    <dgm:pt modelId="{3275949B-161F-46A0-8B91-120836316CE1}" type="parTrans" cxnId="{4FDAF3B2-1C82-46D4-88EE-4D3F87B26FA9}">
      <dgm:prSet/>
      <dgm:spPr/>
      <dgm:t>
        <a:bodyPr/>
        <a:lstStyle/>
        <a:p>
          <a:endParaRPr lang="hr-HR">
            <a:solidFill>
              <a:srgbClr val="002060"/>
            </a:solidFill>
          </a:endParaRPr>
        </a:p>
      </dgm:t>
    </dgm:pt>
    <dgm:pt modelId="{E3BF4484-9540-4620-9C61-595D3AEF312B}" type="sibTrans" cxnId="{4FDAF3B2-1C82-46D4-88EE-4D3F87B26FA9}">
      <dgm:prSet/>
      <dgm:spPr/>
      <dgm:t>
        <a:bodyPr/>
        <a:lstStyle/>
        <a:p>
          <a:endParaRPr lang="hr-HR">
            <a:solidFill>
              <a:srgbClr val="002060"/>
            </a:solidFill>
          </a:endParaRPr>
        </a:p>
      </dgm:t>
    </dgm:pt>
    <dgm:pt modelId="{AD187A21-50DE-4EB0-8855-715F40DCB00C}">
      <dgm:prSet phldrT="[Tekst]"/>
      <dgm:spPr/>
      <dgm:t>
        <a:bodyPr/>
        <a:lstStyle/>
        <a:p>
          <a:r>
            <a:rPr lang="hr-HR" dirty="0" smtClean="0">
              <a:solidFill>
                <a:srgbClr val="002060"/>
              </a:solidFill>
            </a:rPr>
            <a:t>Jasić Dušan, dipl.ing.sig.</a:t>
          </a:r>
          <a:endParaRPr lang="hr-HR" dirty="0">
            <a:solidFill>
              <a:srgbClr val="002060"/>
            </a:solidFill>
          </a:endParaRPr>
        </a:p>
      </dgm:t>
    </dgm:pt>
    <dgm:pt modelId="{E273A02E-8FC7-4BE5-AADB-E448D2D788C3}" type="parTrans" cxnId="{77FE4875-A676-4E71-A281-37DDDB18F9E3}">
      <dgm:prSet/>
      <dgm:spPr/>
      <dgm:t>
        <a:bodyPr/>
        <a:lstStyle/>
        <a:p>
          <a:endParaRPr lang="hr-HR">
            <a:solidFill>
              <a:srgbClr val="002060"/>
            </a:solidFill>
          </a:endParaRPr>
        </a:p>
      </dgm:t>
    </dgm:pt>
    <dgm:pt modelId="{835BF7DC-7B75-4CF3-8D45-998F5E6C7306}" type="sibTrans" cxnId="{77FE4875-A676-4E71-A281-37DDDB18F9E3}">
      <dgm:prSet/>
      <dgm:spPr/>
      <dgm:t>
        <a:bodyPr/>
        <a:lstStyle/>
        <a:p>
          <a:endParaRPr lang="hr-HR">
            <a:solidFill>
              <a:srgbClr val="002060"/>
            </a:solidFill>
          </a:endParaRPr>
        </a:p>
      </dgm:t>
    </dgm:pt>
    <dgm:pt modelId="{30A6530B-3B86-4B2D-8326-56B3E1F84BCB}">
      <dgm:prSet phldrT="[Tekst]"/>
      <dgm:spPr/>
      <dgm:t>
        <a:bodyPr/>
        <a:lstStyle/>
        <a:p>
          <a:r>
            <a:rPr lang="hr-HR" dirty="0" smtClean="0">
              <a:solidFill>
                <a:srgbClr val="002060"/>
              </a:solidFill>
            </a:rPr>
            <a:t>Luketina Ankica, dipl.ing.stroj.</a:t>
          </a:r>
          <a:endParaRPr lang="hr-HR" dirty="0">
            <a:solidFill>
              <a:srgbClr val="002060"/>
            </a:solidFill>
          </a:endParaRPr>
        </a:p>
      </dgm:t>
    </dgm:pt>
    <dgm:pt modelId="{2CE7725C-5DAC-4906-9436-07BA8CF99C8C}" type="parTrans" cxnId="{E84F304F-D883-4199-A4F6-278987F02DB5}">
      <dgm:prSet/>
      <dgm:spPr/>
      <dgm:t>
        <a:bodyPr/>
        <a:lstStyle/>
        <a:p>
          <a:endParaRPr lang="hr-HR">
            <a:solidFill>
              <a:srgbClr val="002060"/>
            </a:solidFill>
          </a:endParaRPr>
        </a:p>
      </dgm:t>
    </dgm:pt>
    <dgm:pt modelId="{D8C39F06-9C06-466B-A227-3B31A24531CD}" type="sibTrans" cxnId="{E84F304F-D883-4199-A4F6-278987F02DB5}">
      <dgm:prSet/>
      <dgm:spPr/>
      <dgm:t>
        <a:bodyPr/>
        <a:lstStyle/>
        <a:p>
          <a:endParaRPr lang="hr-HR">
            <a:solidFill>
              <a:srgbClr val="002060"/>
            </a:solidFill>
          </a:endParaRPr>
        </a:p>
      </dgm:t>
    </dgm:pt>
    <dgm:pt modelId="{AFAF9827-EC4E-4A05-AE11-53F8E44D64B7}">
      <dgm:prSet phldrT="[Tekst]"/>
      <dgm:spPr/>
      <dgm:t>
        <a:bodyPr/>
        <a:lstStyle/>
        <a:p>
          <a:r>
            <a:rPr lang="hr-HR" dirty="0" smtClean="0">
              <a:solidFill>
                <a:srgbClr val="002060"/>
              </a:solidFill>
            </a:rPr>
            <a:t>mr.sig. Obradović Neven, dipl.ing.sig.</a:t>
          </a:r>
          <a:endParaRPr lang="hr-HR" dirty="0">
            <a:solidFill>
              <a:srgbClr val="002060"/>
            </a:solidFill>
          </a:endParaRPr>
        </a:p>
      </dgm:t>
    </dgm:pt>
    <dgm:pt modelId="{54CC61F2-E5AF-4BC2-BBF7-FA81B088ECE7}" type="parTrans" cxnId="{18214541-6887-4E7C-8C33-0C6EEB141CE4}">
      <dgm:prSet/>
      <dgm:spPr/>
      <dgm:t>
        <a:bodyPr/>
        <a:lstStyle/>
        <a:p>
          <a:endParaRPr lang="hr-HR">
            <a:solidFill>
              <a:srgbClr val="002060"/>
            </a:solidFill>
          </a:endParaRPr>
        </a:p>
      </dgm:t>
    </dgm:pt>
    <dgm:pt modelId="{F6B0958E-7090-43F6-8D31-EE8F47F8ADCF}" type="sibTrans" cxnId="{18214541-6887-4E7C-8C33-0C6EEB141CE4}">
      <dgm:prSet/>
      <dgm:spPr/>
      <dgm:t>
        <a:bodyPr/>
        <a:lstStyle/>
        <a:p>
          <a:endParaRPr lang="hr-HR">
            <a:solidFill>
              <a:srgbClr val="002060"/>
            </a:solidFill>
          </a:endParaRPr>
        </a:p>
      </dgm:t>
    </dgm:pt>
    <dgm:pt modelId="{0AE48906-C795-4C3F-972F-30F102F39DFB}">
      <dgm:prSet phldrT="[Tekst]"/>
      <dgm:spPr/>
      <dgm:t>
        <a:bodyPr/>
        <a:lstStyle/>
        <a:p>
          <a:r>
            <a:rPr lang="hr-HR" dirty="0" smtClean="0">
              <a:solidFill>
                <a:srgbClr val="002060"/>
              </a:solidFill>
            </a:rPr>
            <a:t>dr.sc. Palačić Darko, dipl. ing. sig.</a:t>
          </a:r>
          <a:endParaRPr lang="hr-HR" dirty="0">
            <a:solidFill>
              <a:srgbClr val="002060"/>
            </a:solidFill>
          </a:endParaRPr>
        </a:p>
      </dgm:t>
    </dgm:pt>
    <dgm:pt modelId="{B75F9088-41EA-4E6A-954C-4CD083617A0B}" type="parTrans" cxnId="{2D54D403-4E22-43A3-ABAE-740FA147DD28}">
      <dgm:prSet/>
      <dgm:spPr/>
      <dgm:t>
        <a:bodyPr/>
        <a:lstStyle/>
        <a:p>
          <a:endParaRPr lang="hr-HR">
            <a:solidFill>
              <a:srgbClr val="002060"/>
            </a:solidFill>
          </a:endParaRPr>
        </a:p>
      </dgm:t>
    </dgm:pt>
    <dgm:pt modelId="{A3BB81A8-481B-467B-B865-3002A98088C1}" type="sibTrans" cxnId="{2D54D403-4E22-43A3-ABAE-740FA147DD28}">
      <dgm:prSet/>
      <dgm:spPr/>
      <dgm:t>
        <a:bodyPr/>
        <a:lstStyle/>
        <a:p>
          <a:endParaRPr lang="hr-HR">
            <a:solidFill>
              <a:srgbClr val="002060"/>
            </a:solidFill>
          </a:endParaRPr>
        </a:p>
      </dgm:t>
    </dgm:pt>
    <dgm:pt modelId="{25E56763-F22F-414C-AFDE-2459CFA95F0C}">
      <dgm:prSet phldrT="[Tekst]"/>
      <dgm:spPr/>
      <dgm:t>
        <a:bodyPr/>
        <a:lstStyle/>
        <a:p>
          <a:r>
            <a:rPr lang="hr-HR" dirty="0" smtClean="0">
              <a:solidFill>
                <a:srgbClr val="002060"/>
              </a:solidFill>
            </a:rPr>
            <a:t>Sambol Sanja, struč.spec.ing.sec.</a:t>
          </a:r>
          <a:endParaRPr lang="hr-HR" dirty="0">
            <a:solidFill>
              <a:srgbClr val="002060"/>
            </a:solidFill>
          </a:endParaRPr>
        </a:p>
      </dgm:t>
    </dgm:pt>
    <dgm:pt modelId="{D65D153B-D29D-410D-A6A3-BDD2A8DB4B3D}" type="parTrans" cxnId="{55D12937-E328-4C18-A1EB-64A48E9BED7D}">
      <dgm:prSet/>
      <dgm:spPr/>
      <dgm:t>
        <a:bodyPr/>
        <a:lstStyle/>
        <a:p>
          <a:endParaRPr lang="hr-HR">
            <a:solidFill>
              <a:srgbClr val="002060"/>
            </a:solidFill>
          </a:endParaRPr>
        </a:p>
      </dgm:t>
    </dgm:pt>
    <dgm:pt modelId="{6381618B-D033-4C49-9A68-172CEADE8A56}" type="sibTrans" cxnId="{55D12937-E328-4C18-A1EB-64A48E9BED7D}">
      <dgm:prSet/>
      <dgm:spPr/>
      <dgm:t>
        <a:bodyPr/>
        <a:lstStyle/>
        <a:p>
          <a:endParaRPr lang="hr-HR">
            <a:solidFill>
              <a:srgbClr val="002060"/>
            </a:solidFill>
          </a:endParaRPr>
        </a:p>
      </dgm:t>
    </dgm:pt>
    <dgm:pt modelId="{28F7AF1F-48B8-4348-BB06-97796B1F02C5}">
      <dgm:prSet phldrT="[Tekst]"/>
      <dgm:spPr/>
      <dgm:t>
        <a:bodyPr/>
        <a:lstStyle/>
        <a:p>
          <a:endParaRPr lang="hr-HR" dirty="0">
            <a:solidFill>
              <a:srgbClr val="002060"/>
            </a:solidFill>
          </a:endParaRPr>
        </a:p>
      </dgm:t>
    </dgm:pt>
    <dgm:pt modelId="{7F9943A5-92DB-4F92-82FC-F933160CF2EB}" type="parTrans" cxnId="{ED044FA3-7C42-4109-B3F3-F02F8E9602B7}">
      <dgm:prSet/>
      <dgm:spPr/>
      <dgm:t>
        <a:bodyPr/>
        <a:lstStyle/>
        <a:p>
          <a:endParaRPr lang="hr-HR">
            <a:solidFill>
              <a:srgbClr val="002060"/>
            </a:solidFill>
          </a:endParaRPr>
        </a:p>
      </dgm:t>
    </dgm:pt>
    <dgm:pt modelId="{E762612E-96B8-4074-82B9-4AAA7819D501}" type="sibTrans" cxnId="{ED044FA3-7C42-4109-B3F3-F02F8E9602B7}">
      <dgm:prSet/>
      <dgm:spPr/>
      <dgm:t>
        <a:bodyPr/>
        <a:lstStyle/>
        <a:p>
          <a:endParaRPr lang="hr-HR">
            <a:solidFill>
              <a:srgbClr val="002060"/>
            </a:solidFill>
          </a:endParaRPr>
        </a:p>
      </dgm:t>
    </dgm:pt>
    <dgm:pt modelId="{D45088BF-5544-4842-AF19-4F06212C3B1C}" type="pres">
      <dgm:prSet presAssocID="{A520392D-A0B3-4C77-B7E5-F56F9F8D23A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67633E25-8ED1-44FD-9243-A082E5923300}" type="pres">
      <dgm:prSet presAssocID="{C42B0C02-A4A0-41D2-A32E-2A866178D1C5}" presName="thickLine" presStyleLbl="alignNode1" presStyleIdx="0" presStyleCnt="1"/>
      <dgm:spPr/>
    </dgm:pt>
    <dgm:pt modelId="{C62B693F-6733-4604-B73B-3B5A88CD225D}" type="pres">
      <dgm:prSet presAssocID="{C42B0C02-A4A0-41D2-A32E-2A866178D1C5}" presName="horz1" presStyleCnt="0"/>
      <dgm:spPr/>
    </dgm:pt>
    <dgm:pt modelId="{C3E34C59-0793-4A19-9B16-552B53DAAE41}" type="pres">
      <dgm:prSet presAssocID="{C42B0C02-A4A0-41D2-A32E-2A866178D1C5}" presName="tx1" presStyleLbl="revTx" presStyleIdx="0" presStyleCnt="8" custScaleX="39241"/>
      <dgm:spPr/>
      <dgm:t>
        <a:bodyPr/>
        <a:lstStyle/>
        <a:p>
          <a:endParaRPr lang="hr-HR"/>
        </a:p>
      </dgm:t>
    </dgm:pt>
    <dgm:pt modelId="{77FCD4AD-28DF-480B-A604-66C51222ABE0}" type="pres">
      <dgm:prSet presAssocID="{C42B0C02-A4A0-41D2-A32E-2A866178D1C5}" presName="vert1" presStyleCnt="0"/>
      <dgm:spPr/>
    </dgm:pt>
    <dgm:pt modelId="{ABB7E92F-D928-461E-B381-5501552EA102}" type="pres">
      <dgm:prSet presAssocID="{3A076F9A-0CFA-4649-A8AF-C322A6CD5A80}" presName="vertSpace2a" presStyleCnt="0"/>
      <dgm:spPr/>
    </dgm:pt>
    <dgm:pt modelId="{54332AE1-10A5-4A1B-B100-131279DEC4C5}" type="pres">
      <dgm:prSet presAssocID="{3A076F9A-0CFA-4649-A8AF-C322A6CD5A80}" presName="horz2" presStyleCnt="0"/>
      <dgm:spPr/>
    </dgm:pt>
    <dgm:pt modelId="{A74D265D-AC72-43EC-815D-93694255B50E}" type="pres">
      <dgm:prSet presAssocID="{3A076F9A-0CFA-4649-A8AF-C322A6CD5A80}" presName="horzSpace2" presStyleCnt="0"/>
      <dgm:spPr/>
    </dgm:pt>
    <dgm:pt modelId="{0BDF70E8-527D-423A-94AA-FBC6365537E5}" type="pres">
      <dgm:prSet presAssocID="{3A076F9A-0CFA-4649-A8AF-C322A6CD5A80}" presName="tx2" presStyleLbl="revTx" presStyleIdx="1" presStyleCnt="8"/>
      <dgm:spPr/>
      <dgm:t>
        <a:bodyPr/>
        <a:lstStyle/>
        <a:p>
          <a:endParaRPr lang="hr-HR"/>
        </a:p>
      </dgm:t>
    </dgm:pt>
    <dgm:pt modelId="{BC37A11F-45AE-445B-8CCB-1B3FE19A2D5E}" type="pres">
      <dgm:prSet presAssocID="{3A076F9A-0CFA-4649-A8AF-C322A6CD5A80}" presName="vert2" presStyleCnt="0"/>
      <dgm:spPr/>
    </dgm:pt>
    <dgm:pt modelId="{99476AFF-6C0B-434C-BC45-017A509347B9}" type="pres">
      <dgm:prSet presAssocID="{3A076F9A-0CFA-4649-A8AF-C322A6CD5A80}" presName="thinLine2b" presStyleLbl="callout" presStyleIdx="0" presStyleCnt="7"/>
      <dgm:spPr/>
    </dgm:pt>
    <dgm:pt modelId="{F8E5A43D-0E21-4E25-AD19-BEC426E284F7}" type="pres">
      <dgm:prSet presAssocID="{3A076F9A-0CFA-4649-A8AF-C322A6CD5A80}" presName="vertSpace2b" presStyleCnt="0"/>
      <dgm:spPr/>
    </dgm:pt>
    <dgm:pt modelId="{562101ED-BE44-4DBA-AE0F-AEC77B07C5E0}" type="pres">
      <dgm:prSet presAssocID="{AD187A21-50DE-4EB0-8855-715F40DCB00C}" presName="horz2" presStyleCnt="0"/>
      <dgm:spPr/>
    </dgm:pt>
    <dgm:pt modelId="{C3458B0F-4213-4550-AF3A-E467FBB28924}" type="pres">
      <dgm:prSet presAssocID="{AD187A21-50DE-4EB0-8855-715F40DCB00C}" presName="horzSpace2" presStyleCnt="0"/>
      <dgm:spPr/>
    </dgm:pt>
    <dgm:pt modelId="{5ECEA0CF-A287-48A4-8590-26647FAB3A4B}" type="pres">
      <dgm:prSet presAssocID="{AD187A21-50DE-4EB0-8855-715F40DCB00C}" presName="tx2" presStyleLbl="revTx" presStyleIdx="2" presStyleCnt="8"/>
      <dgm:spPr/>
      <dgm:t>
        <a:bodyPr/>
        <a:lstStyle/>
        <a:p>
          <a:endParaRPr lang="hr-HR"/>
        </a:p>
      </dgm:t>
    </dgm:pt>
    <dgm:pt modelId="{59F29651-A1FA-4FFD-B54E-0C0E46E0B1DA}" type="pres">
      <dgm:prSet presAssocID="{AD187A21-50DE-4EB0-8855-715F40DCB00C}" presName="vert2" presStyleCnt="0"/>
      <dgm:spPr/>
    </dgm:pt>
    <dgm:pt modelId="{445CB83C-959E-4E03-8B81-04E91FF8BD57}" type="pres">
      <dgm:prSet presAssocID="{AD187A21-50DE-4EB0-8855-715F40DCB00C}" presName="thinLine2b" presStyleLbl="callout" presStyleIdx="1" presStyleCnt="7"/>
      <dgm:spPr/>
    </dgm:pt>
    <dgm:pt modelId="{DE4751B4-EE64-4A8C-96F6-508D99833AC9}" type="pres">
      <dgm:prSet presAssocID="{AD187A21-50DE-4EB0-8855-715F40DCB00C}" presName="vertSpace2b" presStyleCnt="0"/>
      <dgm:spPr/>
    </dgm:pt>
    <dgm:pt modelId="{9B22EC1C-93FF-48AC-92B8-93CC34D2BBC0}" type="pres">
      <dgm:prSet presAssocID="{30A6530B-3B86-4B2D-8326-56B3E1F84BCB}" presName="horz2" presStyleCnt="0"/>
      <dgm:spPr/>
    </dgm:pt>
    <dgm:pt modelId="{B2C520C1-4F96-46D1-9F4B-699E017BC129}" type="pres">
      <dgm:prSet presAssocID="{30A6530B-3B86-4B2D-8326-56B3E1F84BCB}" presName="horzSpace2" presStyleCnt="0"/>
      <dgm:spPr/>
    </dgm:pt>
    <dgm:pt modelId="{6C16CF64-D831-4B03-ADED-2F60F8A3DF86}" type="pres">
      <dgm:prSet presAssocID="{30A6530B-3B86-4B2D-8326-56B3E1F84BCB}" presName="tx2" presStyleLbl="revTx" presStyleIdx="3" presStyleCnt="8"/>
      <dgm:spPr/>
      <dgm:t>
        <a:bodyPr/>
        <a:lstStyle/>
        <a:p>
          <a:endParaRPr lang="hr-HR"/>
        </a:p>
      </dgm:t>
    </dgm:pt>
    <dgm:pt modelId="{8ECF0D40-E2E5-4EFF-9366-523598537E7D}" type="pres">
      <dgm:prSet presAssocID="{30A6530B-3B86-4B2D-8326-56B3E1F84BCB}" presName="vert2" presStyleCnt="0"/>
      <dgm:spPr/>
    </dgm:pt>
    <dgm:pt modelId="{F5B95A5F-F09A-4A0E-BA2A-2A5F6A7EE638}" type="pres">
      <dgm:prSet presAssocID="{30A6530B-3B86-4B2D-8326-56B3E1F84BCB}" presName="thinLine2b" presStyleLbl="callout" presStyleIdx="2" presStyleCnt="7"/>
      <dgm:spPr/>
    </dgm:pt>
    <dgm:pt modelId="{7569F6FA-BFC5-4A84-AB5B-F35C2B2EC7AD}" type="pres">
      <dgm:prSet presAssocID="{30A6530B-3B86-4B2D-8326-56B3E1F84BCB}" presName="vertSpace2b" presStyleCnt="0"/>
      <dgm:spPr/>
    </dgm:pt>
    <dgm:pt modelId="{25B079CC-6E6C-4CA3-8AAA-692D530FD4F5}" type="pres">
      <dgm:prSet presAssocID="{AFAF9827-EC4E-4A05-AE11-53F8E44D64B7}" presName="horz2" presStyleCnt="0"/>
      <dgm:spPr/>
    </dgm:pt>
    <dgm:pt modelId="{7CD7A608-54DD-4394-88BE-239069F317E1}" type="pres">
      <dgm:prSet presAssocID="{AFAF9827-EC4E-4A05-AE11-53F8E44D64B7}" presName="horzSpace2" presStyleCnt="0"/>
      <dgm:spPr/>
    </dgm:pt>
    <dgm:pt modelId="{B93EC4B4-D2CE-4467-8705-841636BB5C07}" type="pres">
      <dgm:prSet presAssocID="{AFAF9827-EC4E-4A05-AE11-53F8E44D64B7}" presName="tx2" presStyleLbl="revTx" presStyleIdx="4" presStyleCnt="8"/>
      <dgm:spPr/>
      <dgm:t>
        <a:bodyPr/>
        <a:lstStyle/>
        <a:p>
          <a:endParaRPr lang="hr-HR"/>
        </a:p>
      </dgm:t>
    </dgm:pt>
    <dgm:pt modelId="{CCFDAEC4-EB69-440A-BA93-413693C8E663}" type="pres">
      <dgm:prSet presAssocID="{AFAF9827-EC4E-4A05-AE11-53F8E44D64B7}" presName="vert2" presStyleCnt="0"/>
      <dgm:spPr/>
    </dgm:pt>
    <dgm:pt modelId="{B4AE4BCA-B92C-4118-BC60-EA670ACCE239}" type="pres">
      <dgm:prSet presAssocID="{AFAF9827-EC4E-4A05-AE11-53F8E44D64B7}" presName="thinLine2b" presStyleLbl="callout" presStyleIdx="3" presStyleCnt="7"/>
      <dgm:spPr/>
    </dgm:pt>
    <dgm:pt modelId="{A7CFEBFD-BB3E-4010-9C1D-FEC869CF5E7F}" type="pres">
      <dgm:prSet presAssocID="{AFAF9827-EC4E-4A05-AE11-53F8E44D64B7}" presName="vertSpace2b" presStyleCnt="0"/>
      <dgm:spPr/>
    </dgm:pt>
    <dgm:pt modelId="{7FAA23A0-B083-4844-9F0A-6E5CACB5CEA8}" type="pres">
      <dgm:prSet presAssocID="{0AE48906-C795-4C3F-972F-30F102F39DFB}" presName="horz2" presStyleCnt="0"/>
      <dgm:spPr/>
    </dgm:pt>
    <dgm:pt modelId="{8C1A32A5-4C73-4EBB-818E-E425269B3BDD}" type="pres">
      <dgm:prSet presAssocID="{0AE48906-C795-4C3F-972F-30F102F39DFB}" presName="horzSpace2" presStyleCnt="0"/>
      <dgm:spPr/>
    </dgm:pt>
    <dgm:pt modelId="{4193F0E7-DCF9-4737-BD87-0B6FAF54A64B}" type="pres">
      <dgm:prSet presAssocID="{0AE48906-C795-4C3F-972F-30F102F39DFB}" presName="tx2" presStyleLbl="revTx" presStyleIdx="5" presStyleCnt="8"/>
      <dgm:spPr/>
      <dgm:t>
        <a:bodyPr/>
        <a:lstStyle/>
        <a:p>
          <a:endParaRPr lang="hr-HR"/>
        </a:p>
      </dgm:t>
    </dgm:pt>
    <dgm:pt modelId="{9C24F08A-0577-46C1-A19D-F9F9D1A276B0}" type="pres">
      <dgm:prSet presAssocID="{0AE48906-C795-4C3F-972F-30F102F39DFB}" presName="vert2" presStyleCnt="0"/>
      <dgm:spPr/>
    </dgm:pt>
    <dgm:pt modelId="{A5D26AAE-0270-4AC3-BA29-9F10DF5C2BDD}" type="pres">
      <dgm:prSet presAssocID="{0AE48906-C795-4C3F-972F-30F102F39DFB}" presName="thinLine2b" presStyleLbl="callout" presStyleIdx="4" presStyleCnt="7"/>
      <dgm:spPr/>
    </dgm:pt>
    <dgm:pt modelId="{3F73B52C-BB48-46A4-9FD1-311635348731}" type="pres">
      <dgm:prSet presAssocID="{0AE48906-C795-4C3F-972F-30F102F39DFB}" presName="vertSpace2b" presStyleCnt="0"/>
      <dgm:spPr/>
    </dgm:pt>
    <dgm:pt modelId="{321FCB7A-9523-47E1-B43E-376BC95445E0}" type="pres">
      <dgm:prSet presAssocID="{25E56763-F22F-414C-AFDE-2459CFA95F0C}" presName="horz2" presStyleCnt="0"/>
      <dgm:spPr/>
    </dgm:pt>
    <dgm:pt modelId="{C82A44D8-253A-41F7-A6F2-D5F0A89A69F3}" type="pres">
      <dgm:prSet presAssocID="{25E56763-F22F-414C-AFDE-2459CFA95F0C}" presName="horzSpace2" presStyleCnt="0"/>
      <dgm:spPr/>
    </dgm:pt>
    <dgm:pt modelId="{514F19F7-AC03-4F43-853E-F80945CC4DFF}" type="pres">
      <dgm:prSet presAssocID="{25E56763-F22F-414C-AFDE-2459CFA95F0C}" presName="tx2" presStyleLbl="revTx" presStyleIdx="6" presStyleCnt="8"/>
      <dgm:spPr/>
      <dgm:t>
        <a:bodyPr/>
        <a:lstStyle/>
        <a:p>
          <a:endParaRPr lang="hr-HR"/>
        </a:p>
      </dgm:t>
    </dgm:pt>
    <dgm:pt modelId="{9DA8D069-155D-45AA-88E1-B7289E0852EB}" type="pres">
      <dgm:prSet presAssocID="{25E56763-F22F-414C-AFDE-2459CFA95F0C}" presName="vert2" presStyleCnt="0"/>
      <dgm:spPr/>
    </dgm:pt>
    <dgm:pt modelId="{6ACEF81E-467C-4928-B38B-39B8977E0D24}" type="pres">
      <dgm:prSet presAssocID="{25E56763-F22F-414C-AFDE-2459CFA95F0C}" presName="thinLine2b" presStyleLbl="callout" presStyleIdx="5" presStyleCnt="7"/>
      <dgm:spPr/>
    </dgm:pt>
    <dgm:pt modelId="{2F5BD6CB-2D56-4FF0-BA29-6673A1A052E3}" type="pres">
      <dgm:prSet presAssocID="{25E56763-F22F-414C-AFDE-2459CFA95F0C}" presName="vertSpace2b" presStyleCnt="0"/>
      <dgm:spPr/>
    </dgm:pt>
    <dgm:pt modelId="{A24C0750-13CF-4AFB-BB03-32759ED25606}" type="pres">
      <dgm:prSet presAssocID="{28F7AF1F-48B8-4348-BB06-97796B1F02C5}" presName="horz2" presStyleCnt="0"/>
      <dgm:spPr/>
    </dgm:pt>
    <dgm:pt modelId="{726DB92B-F814-478C-B23A-81EC10C0CEE4}" type="pres">
      <dgm:prSet presAssocID="{28F7AF1F-48B8-4348-BB06-97796B1F02C5}" presName="horzSpace2" presStyleCnt="0"/>
      <dgm:spPr/>
    </dgm:pt>
    <dgm:pt modelId="{6960B81C-1103-44FE-A226-0580C3ECBBAB}" type="pres">
      <dgm:prSet presAssocID="{28F7AF1F-48B8-4348-BB06-97796B1F02C5}" presName="tx2" presStyleLbl="revTx" presStyleIdx="7" presStyleCnt="8"/>
      <dgm:spPr/>
      <dgm:t>
        <a:bodyPr/>
        <a:lstStyle/>
        <a:p>
          <a:endParaRPr lang="hr-HR"/>
        </a:p>
      </dgm:t>
    </dgm:pt>
    <dgm:pt modelId="{51535085-CED1-4FF8-AAE1-C64319EBECA4}" type="pres">
      <dgm:prSet presAssocID="{28F7AF1F-48B8-4348-BB06-97796B1F02C5}" presName="vert2" presStyleCnt="0"/>
      <dgm:spPr/>
    </dgm:pt>
    <dgm:pt modelId="{1D9AD077-EDB2-4BA6-9736-E4C4D66EE9E6}" type="pres">
      <dgm:prSet presAssocID="{28F7AF1F-48B8-4348-BB06-97796B1F02C5}" presName="thinLine2b" presStyleLbl="callout" presStyleIdx="6" presStyleCnt="7"/>
      <dgm:spPr/>
    </dgm:pt>
    <dgm:pt modelId="{F1955A67-005A-4052-A10C-CAC1E676B3FA}" type="pres">
      <dgm:prSet presAssocID="{28F7AF1F-48B8-4348-BB06-97796B1F02C5}" presName="vertSpace2b" presStyleCnt="0"/>
      <dgm:spPr/>
    </dgm:pt>
  </dgm:ptLst>
  <dgm:cxnLst>
    <dgm:cxn modelId="{C71505A8-ECCC-4735-95F6-234247594D9C}" type="presOf" srcId="{30A6530B-3B86-4B2D-8326-56B3E1F84BCB}" destId="{6C16CF64-D831-4B03-ADED-2F60F8A3DF86}" srcOrd="0" destOrd="0" presId="urn:microsoft.com/office/officeart/2008/layout/LinedList"/>
    <dgm:cxn modelId="{95B993DA-1799-44F1-8482-0685272797ED}" type="presOf" srcId="{C42B0C02-A4A0-41D2-A32E-2A866178D1C5}" destId="{C3E34C59-0793-4A19-9B16-552B53DAAE41}" srcOrd="0" destOrd="0" presId="urn:microsoft.com/office/officeart/2008/layout/LinedList"/>
    <dgm:cxn modelId="{DB5CD0C7-0285-4DB8-934E-6B45340668E2}" type="presOf" srcId="{0AE48906-C795-4C3F-972F-30F102F39DFB}" destId="{4193F0E7-DCF9-4737-BD87-0B6FAF54A64B}" srcOrd="0" destOrd="0" presId="urn:microsoft.com/office/officeart/2008/layout/LinedList"/>
    <dgm:cxn modelId="{B5334B17-BE9F-4B2F-B072-169BC9AB418E}" type="presOf" srcId="{3A076F9A-0CFA-4649-A8AF-C322A6CD5A80}" destId="{0BDF70E8-527D-423A-94AA-FBC6365537E5}" srcOrd="0" destOrd="0" presId="urn:microsoft.com/office/officeart/2008/layout/LinedList"/>
    <dgm:cxn modelId="{ED044FA3-7C42-4109-B3F3-F02F8E9602B7}" srcId="{C42B0C02-A4A0-41D2-A32E-2A866178D1C5}" destId="{28F7AF1F-48B8-4348-BB06-97796B1F02C5}" srcOrd="6" destOrd="0" parTransId="{7F9943A5-92DB-4F92-82FC-F933160CF2EB}" sibTransId="{E762612E-96B8-4074-82B9-4AAA7819D501}"/>
    <dgm:cxn modelId="{77FE4875-A676-4E71-A281-37DDDB18F9E3}" srcId="{C42B0C02-A4A0-41D2-A32E-2A866178D1C5}" destId="{AD187A21-50DE-4EB0-8855-715F40DCB00C}" srcOrd="1" destOrd="0" parTransId="{E273A02E-8FC7-4BE5-AADB-E448D2D788C3}" sibTransId="{835BF7DC-7B75-4CF3-8D45-998F5E6C7306}"/>
    <dgm:cxn modelId="{E84F304F-D883-4199-A4F6-278987F02DB5}" srcId="{C42B0C02-A4A0-41D2-A32E-2A866178D1C5}" destId="{30A6530B-3B86-4B2D-8326-56B3E1F84BCB}" srcOrd="2" destOrd="0" parTransId="{2CE7725C-5DAC-4906-9436-07BA8CF99C8C}" sibTransId="{D8C39F06-9C06-466B-A227-3B31A24531CD}"/>
    <dgm:cxn modelId="{B512C45C-75EA-4E53-ABFD-E9474FA48D3F}" type="presOf" srcId="{28F7AF1F-48B8-4348-BB06-97796B1F02C5}" destId="{6960B81C-1103-44FE-A226-0580C3ECBBAB}" srcOrd="0" destOrd="0" presId="urn:microsoft.com/office/officeart/2008/layout/LinedList"/>
    <dgm:cxn modelId="{55D12937-E328-4C18-A1EB-64A48E9BED7D}" srcId="{C42B0C02-A4A0-41D2-A32E-2A866178D1C5}" destId="{25E56763-F22F-414C-AFDE-2459CFA95F0C}" srcOrd="5" destOrd="0" parTransId="{D65D153B-D29D-410D-A6A3-BDD2A8DB4B3D}" sibTransId="{6381618B-D033-4C49-9A68-172CEADE8A56}"/>
    <dgm:cxn modelId="{06A0FA74-10E5-48BB-AF4F-55EEBBBB2A8F}" type="presOf" srcId="{A520392D-A0B3-4C77-B7E5-F56F9F8D23AC}" destId="{D45088BF-5544-4842-AF19-4F06212C3B1C}" srcOrd="0" destOrd="0" presId="urn:microsoft.com/office/officeart/2008/layout/LinedList"/>
    <dgm:cxn modelId="{1C2CCEA3-0E88-47B2-BDB9-B1F7AD010726}" type="presOf" srcId="{AD187A21-50DE-4EB0-8855-715F40DCB00C}" destId="{5ECEA0CF-A287-48A4-8590-26647FAB3A4B}" srcOrd="0" destOrd="0" presId="urn:microsoft.com/office/officeart/2008/layout/LinedList"/>
    <dgm:cxn modelId="{2E328663-082C-4637-A8B9-C3DE54E004B8}" srcId="{A520392D-A0B3-4C77-B7E5-F56F9F8D23AC}" destId="{C42B0C02-A4A0-41D2-A32E-2A866178D1C5}" srcOrd="0" destOrd="0" parTransId="{BF7ED174-BC8C-4579-AD7A-2FF47268C45D}" sibTransId="{F8035765-A707-401F-B28B-286457EBB143}"/>
    <dgm:cxn modelId="{4FDAF3B2-1C82-46D4-88EE-4D3F87B26FA9}" srcId="{C42B0C02-A4A0-41D2-A32E-2A866178D1C5}" destId="{3A076F9A-0CFA-4649-A8AF-C322A6CD5A80}" srcOrd="0" destOrd="0" parTransId="{3275949B-161F-46A0-8B91-120836316CE1}" sibTransId="{E3BF4484-9540-4620-9C61-595D3AEF312B}"/>
    <dgm:cxn modelId="{2D54D403-4E22-43A3-ABAE-740FA147DD28}" srcId="{C42B0C02-A4A0-41D2-A32E-2A866178D1C5}" destId="{0AE48906-C795-4C3F-972F-30F102F39DFB}" srcOrd="4" destOrd="0" parTransId="{B75F9088-41EA-4E6A-954C-4CD083617A0B}" sibTransId="{A3BB81A8-481B-467B-B865-3002A98088C1}"/>
    <dgm:cxn modelId="{EEDE510D-A589-4329-8414-FFF1E83440D2}" type="presOf" srcId="{AFAF9827-EC4E-4A05-AE11-53F8E44D64B7}" destId="{B93EC4B4-D2CE-4467-8705-841636BB5C07}" srcOrd="0" destOrd="0" presId="urn:microsoft.com/office/officeart/2008/layout/LinedList"/>
    <dgm:cxn modelId="{18214541-6887-4E7C-8C33-0C6EEB141CE4}" srcId="{C42B0C02-A4A0-41D2-A32E-2A866178D1C5}" destId="{AFAF9827-EC4E-4A05-AE11-53F8E44D64B7}" srcOrd="3" destOrd="0" parTransId="{54CC61F2-E5AF-4BC2-BBF7-FA81B088ECE7}" sibTransId="{F6B0958E-7090-43F6-8D31-EE8F47F8ADCF}"/>
    <dgm:cxn modelId="{B7D617EC-2556-4454-BA4D-87D9C87AE91F}" type="presOf" srcId="{25E56763-F22F-414C-AFDE-2459CFA95F0C}" destId="{514F19F7-AC03-4F43-853E-F80945CC4DFF}" srcOrd="0" destOrd="0" presId="urn:microsoft.com/office/officeart/2008/layout/LinedList"/>
    <dgm:cxn modelId="{B9A880F2-80CB-425E-AE57-CB783FCE3AA4}" type="presParOf" srcId="{D45088BF-5544-4842-AF19-4F06212C3B1C}" destId="{67633E25-8ED1-44FD-9243-A082E5923300}" srcOrd="0" destOrd="0" presId="urn:microsoft.com/office/officeart/2008/layout/LinedList"/>
    <dgm:cxn modelId="{B42194B5-744D-4603-AAA4-EBEBA72E4E28}" type="presParOf" srcId="{D45088BF-5544-4842-AF19-4F06212C3B1C}" destId="{C62B693F-6733-4604-B73B-3B5A88CD225D}" srcOrd="1" destOrd="0" presId="urn:microsoft.com/office/officeart/2008/layout/LinedList"/>
    <dgm:cxn modelId="{3F8F925E-803B-45F8-8714-63771B3C88ED}" type="presParOf" srcId="{C62B693F-6733-4604-B73B-3B5A88CD225D}" destId="{C3E34C59-0793-4A19-9B16-552B53DAAE41}" srcOrd="0" destOrd="0" presId="urn:microsoft.com/office/officeart/2008/layout/LinedList"/>
    <dgm:cxn modelId="{E2F88810-74BD-459D-A642-74CC57612986}" type="presParOf" srcId="{C62B693F-6733-4604-B73B-3B5A88CD225D}" destId="{77FCD4AD-28DF-480B-A604-66C51222ABE0}" srcOrd="1" destOrd="0" presId="urn:microsoft.com/office/officeart/2008/layout/LinedList"/>
    <dgm:cxn modelId="{FF897B33-F3D1-4417-9D70-65F5C99DA823}" type="presParOf" srcId="{77FCD4AD-28DF-480B-A604-66C51222ABE0}" destId="{ABB7E92F-D928-461E-B381-5501552EA102}" srcOrd="0" destOrd="0" presId="urn:microsoft.com/office/officeart/2008/layout/LinedList"/>
    <dgm:cxn modelId="{10EC3F61-D4C4-42D7-80EA-BCF1F8F98C11}" type="presParOf" srcId="{77FCD4AD-28DF-480B-A604-66C51222ABE0}" destId="{54332AE1-10A5-4A1B-B100-131279DEC4C5}" srcOrd="1" destOrd="0" presId="urn:microsoft.com/office/officeart/2008/layout/LinedList"/>
    <dgm:cxn modelId="{86E0E4C4-2F26-4738-AE2C-CE384A884B6E}" type="presParOf" srcId="{54332AE1-10A5-4A1B-B100-131279DEC4C5}" destId="{A74D265D-AC72-43EC-815D-93694255B50E}" srcOrd="0" destOrd="0" presId="urn:microsoft.com/office/officeart/2008/layout/LinedList"/>
    <dgm:cxn modelId="{01897138-AA85-4115-B94D-D887713B6537}" type="presParOf" srcId="{54332AE1-10A5-4A1B-B100-131279DEC4C5}" destId="{0BDF70E8-527D-423A-94AA-FBC6365537E5}" srcOrd="1" destOrd="0" presId="urn:microsoft.com/office/officeart/2008/layout/LinedList"/>
    <dgm:cxn modelId="{DFAFE7D3-F0D0-4134-BBCB-53680743780F}" type="presParOf" srcId="{54332AE1-10A5-4A1B-B100-131279DEC4C5}" destId="{BC37A11F-45AE-445B-8CCB-1B3FE19A2D5E}" srcOrd="2" destOrd="0" presId="urn:microsoft.com/office/officeart/2008/layout/LinedList"/>
    <dgm:cxn modelId="{47EC8D02-EF83-4423-8D17-0DF0104D54FB}" type="presParOf" srcId="{77FCD4AD-28DF-480B-A604-66C51222ABE0}" destId="{99476AFF-6C0B-434C-BC45-017A509347B9}" srcOrd="2" destOrd="0" presId="urn:microsoft.com/office/officeart/2008/layout/LinedList"/>
    <dgm:cxn modelId="{7203E06A-DF20-478B-B184-860AC7DE54C8}" type="presParOf" srcId="{77FCD4AD-28DF-480B-A604-66C51222ABE0}" destId="{F8E5A43D-0E21-4E25-AD19-BEC426E284F7}" srcOrd="3" destOrd="0" presId="urn:microsoft.com/office/officeart/2008/layout/LinedList"/>
    <dgm:cxn modelId="{3EDF451D-E5B6-49CC-B706-A0545256CD49}" type="presParOf" srcId="{77FCD4AD-28DF-480B-A604-66C51222ABE0}" destId="{562101ED-BE44-4DBA-AE0F-AEC77B07C5E0}" srcOrd="4" destOrd="0" presId="urn:microsoft.com/office/officeart/2008/layout/LinedList"/>
    <dgm:cxn modelId="{292BB98D-E335-459E-B055-022692649B82}" type="presParOf" srcId="{562101ED-BE44-4DBA-AE0F-AEC77B07C5E0}" destId="{C3458B0F-4213-4550-AF3A-E467FBB28924}" srcOrd="0" destOrd="0" presId="urn:microsoft.com/office/officeart/2008/layout/LinedList"/>
    <dgm:cxn modelId="{2A2B68EA-84C2-4E5C-846F-C726CDF84E7A}" type="presParOf" srcId="{562101ED-BE44-4DBA-AE0F-AEC77B07C5E0}" destId="{5ECEA0CF-A287-48A4-8590-26647FAB3A4B}" srcOrd="1" destOrd="0" presId="urn:microsoft.com/office/officeart/2008/layout/LinedList"/>
    <dgm:cxn modelId="{21288841-60A4-4044-861E-F825F2ED8238}" type="presParOf" srcId="{562101ED-BE44-4DBA-AE0F-AEC77B07C5E0}" destId="{59F29651-A1FA-4FFD-B54E-0C0E46E0B1DA}" srcOrd="2" destOrd="0" presId="urn:microsoft.com/office/officeart/2008/layout/LinedList"/>
    <dgm:cxn modelId="{34C44A5A-17BC-4A51-9CB9-162ABB64E274}" type="presParOf" srcId="{77FCD4AD-28DF-480B-A604-66C51222ABE0}" destId="{445CB83C-959E-4E03-8B81-04E91FF8BD57}" srcOrd="5" destOrd="0" presId="urn:microsoft.com/office/officeart/2008/layout/LinedList"/>
    <dgm:cxn modelId="{FF549303-393E-4371-A4F9-BA0C6A736A45}" type="presParOf" srcId="{77FCD4AD-28DF-480B-A604-66C51222ABE0}" destId="{DE4751B4-EE64-4A8C-96F6-508D99833AC9}" srcOrd="6" destOrd="0" presId="urn:microsoft.com/office/officeart/2008/layout/LinedList"/>
    <dgm:cxn modelId="{47172706-03F9-42BD-916F-8A28D513C7BD}" type="presParOf" srcId="{77FCD4AD-28DF-480B-A604-66C51222ABE0}" destId="{9B22EC1C-93FF-48AC-92B8-93CC34D2BBC0}" srcOrd="7" destOrd="0" presId="urn:microsoft.com/office/officeart/2008/layout/LinedList"/>
    <dgm:cxn modelId="{F71A8632-ACD9-42A9-9515-F6B712A07AB8}" type="presParOf" srcId="{9B22EC1C-93FF-48AC-92B8-93CC34D2BBC0}" destId="{B2C520C1-4F96-46D1-9F4B-699E017BC129}" srcOrd="0" destOrd="0" presId="urn:microsoft.com/office/officeart/2008/layout/LinedList"/>
    <dgm:cxn modelId="{C8062003-B7E0-437D-84EA-8A9A6BA61CF6}" type="presParOf" srcId="{9B22EC1C-93FF-48AC-92B8-93CC34D2BBC0}" destId="{6C16CF64-D831-4B03-ADED-2F60F8A3DF86}" srcOrd="1" destOrd="0" presId="urn:microsoft.com/office/officeart/2008/layout/LinedList"/>
    <dgm:cxn modelId="{432FF7BC-00A8-4471-955F-D47AF7975F6A}" type="presParOf" srcId="{9B22EC1C-93FF-48AC-92B8-93CC34D2BBC0}" destId="{8ECF0D40-E2E5-4EFF-9366-523598537E7D}" srcOrd="2" destOrd="0" presId="urn:microsoft.com/office/officeart/2008/layout/LinedList"/>
    <dgm:cxn modelId="{38686CE0-956D-40A9-A5B4-F6CCEA412631}" type="presParOf" srcId="{77FCD4AD-28DF-480B-A604-66C51222ABE0}" destId="{F5B95A5F-F09A-4A0E-BA2A-2A5F6A7EE638}" srcOrd="8" destOrd="0" presId="urn:microsoft.com/office/officeart/2008/layout/LinedList"/>
    <dgm:cxn modelId="{7D3F4D36-C03C-4A31-8B8F-FCB57E9257CC}" type="presParOf" srcId="{77FCD4AD-28DF-480B-A604-66C51222ABE0}" destId="{7569F6FA-BFC5-4A84-AB5B-F35C2B2EC7AD}" srcOrd="9" destOrd="0" presId="urn:microsoft.com/office/officeart/2008/layout/LinedList"/>
    <dgm:cxn modelId="{FCC80360-905D-4974-8907-606E65CAD966}" type="presParOf" srcId="{77FCD4AD-28DF-480B-A604-66C51222ABE0}" destId="{25B079CC-6E6C-4CA3-8AAA-692D530FD4F5}" srcOrd="10" destOrd="0" presId="urn:microsoft.com/office/officeart/2008/layout/LinedList"/>
    <dgm:cxn modelId="{C2A01B7E-88A8-44DF-BE2D-3A0A5D6DD54A}" type="presParOf" srcId="{25B079CC-6E6C-4CA3-8AAA-692D530FD4F5}" destId="{7CD7A608-54DD-4394-88BE-239069F317E1}" srcOrd="0" destOrd="0" presId="urn:microsoft.com/office/officeart/2008/layout/LinedList"/>
    <dgm:cxn modelId="{4E04D14F-5D45-46E0-B67A-B9DA95A79000}" type="presParOf" srcId="{25B079CC-6E6C-4CA3-8AAA-692D530FD4F5}" destId="{B93EC4B4-D2CE-4467-8705-841636BB5C07}" srcOrd="1" destOrd="0" presId="urn:microsoft.com/office/officeart/2008/layout/LinedList"/>
    <dgm:cxn modelId="{763A15B5-0C3F-46E0-BFFE-97425CD8F7FC}" type="presParOf" srcId="{25B079CC-6E6C-4CA3-8AAA-692D530FD4F5}" destId="{CCFDAEC4-EB69-440A-BA93-413693C8E663}" srcOrd="2" destOrd="0" presId="urn:microsoft.com/office/officeart/2008/layout/LinedList"/>
    <dgm:cxn modelId="{A1C47162-FD11-4062-B4AD-E7BF6D706413}" type="presParOf" srcId="{77FCD4AD-28DF-480B-A604-66C51222ABE0}" destId="{B4AE4BCA-B92C-4118-BC60-EA670ACCE239}" srcOrd="11" destOrd="0" presId="urn:microsoft.com/office/officeart/2008/layout/LinedList"/>
    <dgm:cxn modelId="{ADA82917-3E8D-481D-A4BF-762DE3E0DC64}" type="presParOf" srcId="{77FCD4AD-28DF-480B-A604-66C51222ABE0}" destId="{A7CFEBFD-BB3E-4010-9C1D-FEC869CF5E7F}" srcOrd="12" destOrd="0" presId="urn:microsoft.com/office/officeart/2008/layout/LinedList"/>
    <dgm:cxn modelId="{B0E506C4-6673-4203-9F92-803162A4DC38}" type="presParOf" srcId="{77FCD4AD-28DF-480B-A604-66C51222ABE0}" destId="{7FAA23A0-B083-4844-9F0A-6E5CACB5CEA8}" srcOrd="13" destOrd="0" presId="urn:microsoft.com/office/officeart/2008/layout/LinedList"/>
    <dgm:cxn modelId="{98A8CD95-35F7-435D-A7E8-43AB4FBB41F1}" type="presParOf" srcId="{7FAA23A0-B083-4844-9F0A-6E5CACB5CEA8}" destId="{8C1A32A5-4C73-4EBB-818E-E425269B3BDD}" srcOrd="0" destOrd="0" presId="urn:microsoft.com/office/officeart/2008/layout/LinedList"/>
    <dgm:cxn modelId="{A97D795F-E2FF-45C2-969D-E6615882E7F8}" type="presParOf" srcId="{7FAA23A0-B083-4844-9F0A-6E5CACB5CEA8}" destId="{4193F0E7-DCF9-4737-BD87-0B6FAF54A64B}" srcOrd="1" destOrd="0" presId="urn:microsoft.com/office/officeart/2008/layout/LinedList"/>
    <dgm:cxn modelId="{5B0FCFEF-E1A1-4D9A-8CEC-8C516FEBE64E}" type="presParOf" srcId="{7FAA23A0-B083-4844-9F0A-6E5CACB5CEA8}" destId="{9C24F08A-0577-46C1-A19D-F9F9D1A276B0}" srcOrd="2" destOrd="0" presId="urn:microsoft.com/office/officeart/2008/layout/LinedList"/>
    <dgm:cxn modelId="{56F9590E-C395-45D9-A842-17F60A45DECC}" type="presParOf" srcId="{77FCD4AD-28DF-480B-A604-66C51222ABE0}" destId="{A5D26AAE-0270-4AC3-BA29-9F10DF5C2BDD}" srcOrd="14" destOrd="0" presId="urn:microsoft.com/office/officeart/2008/layout/LinedList"/>
    <dgm:cxn modelId="{0D7548F4-BD88-4347-A8C4-9CD83849493D}" type="presParOf" srcId="{77FCD4AD-28DF-480B-A604-66C51222ABE0}" destId="{3F73B52C-BB48-46A4-9FD1-311635348731}" srcOrd="15" destOrd="0" presId="urn:microsoft.com/office/officeart/2008/layout/LinedList"/>
    <dgm:cxn modelId="{800AB644-9BB8-414B-87F7-527387CC4BDA}" type="presParOf" srcId="{77FCD4AD-28DF-480B-A604-66C51222ABE0}" destId="{321FCB7A-9523-47E1-B43E-376BC95445E0}" srcOrd="16" destOrd="0" presId="urn:microsoft.com/office/officeart/2008/layout/LinedList"/>
    <dgm:cxn modelId="{139DB495-582B-43F0-A96C-7FD00B629411}" type="presParOf" srcId="{321FCB7A-9523-47E1-B43E-376BC95445E0}" destId="{C82A44D8-253A-41F7-A6F2-D5F0A89A69F3}" srcOrd="0" destOrd="0" presId="urn:microsoft.com/office/officeart/2008/layout/LinedList"/>
    <dgm:cxn modelId="{DB64F9E0-FF14-439C-9BA5-7FE557E3ECA7}" type="presParOf" srcId="{321FCB7A-9523-47E1-B43E-376BC95445E0}" destId="{514F19F7-AC03-4F43-853E-F80945CC4DFF}" srcOrd="1" destOrd="0" presId="urn:microsoft.com/office/officeart/2008/layout/LinedList"/>
    <dgm:cxn modelId="{5225DFAF-79C0-4ECF-9BD7-5D5D7585E743}" type="presParOf" srcId="{321FCB7A-9523-47E1-B43E-376BC95445E0}" destId="{9DA8D069-155D-45AA-88E1-B7289E0852EB}" srcOrd="2" destOrd="0" presId="urn:microsoft.com/office/officeart/2008/layout/LinedList"/>
    <dgm:cxn modelId="{AA193161-205D-48ED-8705-D03FED4C2EFB}" type="presParOf" srcId="{77FCD4AD-28DF-480B-A604-66C51222ABE0}" destId="{6ACEF81E-467C-4928-B38B-39B8977E0D24}" srcOrd="17" destOrd="0" presId="urn:microsoft.com/office/officeart/2008/layout/LinedList"/>
    <dgm:cxn modelId="{8374BD0F-DFF4-4D7B-87CE-6E357EF76A80}" type="presParOf" srcId="{77FCD4AD-28DF-480B-A604-66C51222ABE0}" destId="{2F5BD6CB-2D56-4FF0-BA29-6673A1A052E3}" srcOrd="18" destOrd="0" presId="urn:microsoft.com/office/officeart/2008/layout/LinedList"/>
    <dgm:cxn modelId="{A868EE4B-8821-4294-A1B3-60C9D4894CF6}" type="presParOf" srcId="{77FCD4AD-28DF-480B-A604-66C51222ABE0}" destId="{A24C0750-13CF-4AFB-BB03-32759ED25606}" srcOrd="19" destOrd="0" presId="urn:microsoft.com/office/officeart/2008/layout/LinedList"/>
    <dgm:cxn modelId="{3C2BE026-48B2-402B-87DD-7898C0EC853E}" type="presParOf" srcId="{A24C0750-13CF-4AFB-BB03-32759ED25606}" destId="{726DB92B-F814-478C-B23A-81EC10C0CEE4}" srcOrd="0" destOrd="0" presId="urn:microsoft.com/office/officeart/2008/layout/LinedList"/>
    <dgm:cxn modelId="{5FB490C6-6840-4B35-B538-5B9CCC7E71A0}" type="presParOf" srcId="{A24C0750-13CF-4AFB-BB03-32759ED25606}" destId="{6960B81C-1103-44FE-A226-0580C3ECBBAB}" srcOrd="1" destOrd="0" presId="urn:microsoft.com/office/officeart/2008/layout/LinedList"/>
    <dgm:cxn modelId="{811EB67E-7869-49E2-B739-54C3B668EC9D}" type="presParOf" srcId="{A24C0750-13CF-4AFB-BB03-32759ED25606}" destId="{51535085-CED1-4FF8-AAE1-C64319EBECA4}" srcOrd="2" destOrd="0" presId="urn:microsoft.com/office/officeart/2008/layout/LinedList"/>
    <dgm:cxn modelId="{3709B4C9-49AF-4989-A594-B0ADDC194A53}" type="presParOf" srcId="{77FCD4AD-28DF-480B-A604-66C51222ABE0}" destId="{1D9AD077-EDB2-4BA6-9736-E4C4D66EE9E6}" srcOrd="20" destOrd="0" presId="urn:microsoft.com/office/officeart/2008/layout/LinedList"/>
    <dgm:cxn modelId="{182F43AF-51FC-404A-8E86-98FB698FFA2D}" type="presParOf" srcId="{77FCD4AD-28DF-480B-A604-66C51222ABE0}" destId="{F1955A67-005A-4052-A10C-CAC1E676B3FA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AE93CF-5934-4EA8-8AEF-8B7729554CD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1FDC34F-7910-4698-8601-B2804826EC1F}">
      <dgm:prSet phldrT="[Tekst]" custT="1"/>
      <dgm:spPr/>
      <dgm:t>
        <a:bodyPr/>
        <a:lstStyle/>
        <a:p>
          <a:r>
            <a:rPr lang="hr-HR" sz="2400" b="1" dirty="0" smtClean="0">
              <a:solidFill>
                <a:srgbClr val="C00000"/>
              </a:solidFill>
            </a:rPr>
            <a:t>3 člana </a:t>
          </a:r>
          <a:endParaRPr lang="hr-HR" sz="2400" b="1" dirty="0">
            <a:solidFill>
              <a:srgbClr val="C00000"/>
            </a:solidFill>
          </a:endParaRPr>
        </a:p>
      </dgm:t>
    </dgm:pt>
    <dgm:pt modelId="{13B56364-EF36-4DEB-A62E-4F833A044B3F}" type="parTrans" cxnId="{6C27BF36-BF52-4EE7-875D-53696CC8CB5C}">
      <dgm:prSet/>
      <dgm:spPr/>
      <dgm:t>
        <a:bodyPr/>
        <a:lstStyle/>
        <a:p>
          <a:endParaRPr lang="hr-HR"/>
        </a:p>
      </dgm:t>
    </dgm:pt>
    <dgm:pt modelId="{5DCCDB43-B0B9-42F2-80B6-7A3F8CDF4B3C}" type="sibTrans" cxnId="{6C27BF36-BF52-4EE7-875D-53696CC8CB5C}">
      <dgm:prSet/>
      <dgm:spPr/>
      <dgm:t>
        <a:bodyPr/>
        <a:lstStyle/>
        <a:p>
          <a:endParaRPr lang="hr-HR"/>
        </a:p>
      </dgm:t>
    </dgm:pt>
    <dgm:pt modelId="{96B81684-2144-49D4-B7F1-46D7DDFBD5C2}">
      <dgm:prSet phldrT="[Tekst]" custT="1"/>
      <dgm:spPr/>
      <dgm:t>
        <a:bodyPr/>
        <a:lstStyle/>
        <a:p>
          <a:r>
            <a:rPr lang="hr-HR" sz="1600" b="1" dirty="0" smtClean="0">
              <a:solidFill>
                <a:srgbClr val="C00000"/>
              </a:solidFill>
            </a:rPr>
            <a:t>1 član </a:t>
          </a:r>
          <a:endParaRPr lang="hr-HR" sz="1600" b="1" dirty="0">
            <a:solidFill>
              <a:srgbClr val="C00000"/>
            </a:solidFill>
          </a:endParaRPr>
        </a:p>
      </dgm:t>
    </dgm:pt>
    <dgm:pt modelId="{CD9422A9-71FE-4630-AFF4-A28F5B38F907}" type="parTrans" cxnId="{0356C2C7-4269-4F95-B9E6-6BACB1F0993C}">
      <dgm:prSet/>
      <dgm:spPr/>
      <dgm:t>
        <a:bodyPr/>
        <a:lstStyle/>
        <a:p>
          <a:endParaRPr lang="hr-HR"/>
        </a:p>
      </dgm:t>
    </dgm:pt>
    <dgm:pt modelId="{E54B189A-0E79-4F82-B1C6-F2D5D98EE5D0}" type="sibTrans" cxnId="{0356C2C7-4269-4F95-B9E6-6BACB1F0993C}">
      <dgm:prSet/>
      <dgm:spPr/>
      <dgm:t>
        <a:bodyPr/>
        <a:lstStyle/>
        <a:p>
          <a:endParaRPr lang="hr-HR"/>
        </a:p>
      </dgm:t>
    </dgm:pt>
    <dgm:pt modelId="{A286E4AE-0909-48F2-BF9E-038FEBD4B654}">
      <dgm:prSet phldrT="[Tekst]"/>
      <dgm:spPr/>
      <dgm:t>
        <a:bodyPr/>
        <a:lstStyle/>
        <a:p>
          <a:r>
            <a:rPr lang="hr-HR" dirty="0" smtClean="0">
              <a:solidFill>
                <a:srgbClr val="002060"/>
              </a:solidFill>
            </a:rPr>
            <a:t>Nadzor kadrovskih uvjeta </a:t>
          </a:r>
          <a:endParaRPr lang="hr-HR" dirty="0">
            <a:solidFill>
              <a:srgbClr val="002060"/>
            </a:solidFill>
          </a:endParaRPr>
        </a:p>
      </dgm:t>
    </dgm:pt>
    <dgm:pt modelId="{81348140-6D17-4EB4-A889-881B9888D749}" type="parTrans" cxnId="{5BCF1DF0-93AE-4C63-8CC8-0945AE9CB441}">
      <dgm:prSet/>
      <dgm:spPr/>
      <dgm:t>
        <a:bodyPr/>
        <a:lstStyle/>
        <a:p>
          <a:endParaRPr lang="hr-HR"/>
        </a:p>
      </dgm:t>
    </dgm:pt>
    <dgm:pt modelId="{C2338D20-3A30-4581-9AA8-0B1F4A294997}" type="sibTrans" cxnId="{5BCF1DF0-93AE-4C63-8CC8-0945AE9CB441}">
      <dgm:prSet/>
      <dgm:spPr/>
      <dgm:t>
        <a:bodyPr/>
        <a:lstStyle/>
        <a:p>
          <a:endParaRPr lang="hr-HR"/>
        </a:p>
      </dgm:t>
    </dgm:pt>
    <dgm:pt modelId="{B24BCB60-CD3C-48A7-BB06-A877A434D8B5}">
      <dgm:prSet phldrT="[Tekst]"/>
      <dgm:spPr/>
      <dgm:t>
        <a:bodyPr/>
        <a:lstStyle/>
        <a:p>
          <a:pPr>
            <a:spcAft>
              <a:spcPts val="0"/>
            </a:spcAft>
          </a:pPr>
          <a:r>
            <a:rPr lang="hr-HR" dirty="0" smtClean="0">
              <a:solidFill>
                <a:srgbClr val="002060"/>
              </a:solidFill>
            </a:rPr>
            <a:t>Nadzor </a:t>
          </a:r>
        </a:p>
        <a:p>
          <a:pPr>
            <a:spcAft>
              <a:spcPts val="0"/>
            </a:spcAft>
          </a:pPr>
          <a:r>
            <a:rPr lang="hr-HR" dirty="0" smtClean="0">
              <a:solidFill>
                <a:srgbClr val="002060"/>
              </a:solidFill>
            </a:rPr>
            <a:t>obavljanja poslova ZNR</a:t>
          </a:r>
          <a:endParaRPr lang="hr-HR" dirty="0">
            <a:solidFill>
              <a:srgbClr val="002060"/>
            </a:solidFill>
          </a:endParaRPr>
        </a:p>
      </dgm:t>
    </dgm:pt>
    <dgm:pt modelId="{3645D7B3-FEE7-4548-B7B7-378CCF4C6A7E}" type="parTrans" cxnId="{4B297369-245C-4529-9D3F-E705C5A3CBA7}">
      <dgm:prSet/>
      <dgm:spPr/>
      <dgm:t>
        <a:bodyPr/>
        <a:lstStyle/>
        <a:p>
          <a:endParaRPr lang="hr-HR"/>
        </a:p>
      </dgm:t>
    </dgm:pt>
    <dgm:pt modelId="{DA0A31F5-6FEE-4069-A6E8-AC6086218123}" type="sibTrans" cxnId="{4B297369-245C-4529-9D3F-E705C5A3CBA7}">
      <dgm:prSet/>
      <dgm:spPr/>
      <dgm:t>
        <a:bodyPr/>
        <a:lstStyle/>
        <a:p>
          <a:endParaRPr lang="hr-HR"/>
        </a:p>
      </dgm:t>
    </dgm:pt>
    <dgm:pt modelId="{8ED9D802-033F-4367-83AD-6C6620C87538}">
      <dgm:prSet phldrT="[Tekst]" custT="1"/>
      <dgm:spPr/>
      <dgm:t>
        <a:bodyPr/>
        <a:lstStyle/>
        <a:p>
          <a:r>
            <a:rPr lang="hr-HR" sz="1600" b="1" dirty="0" smtClean="0">
              <a:solidFill>
                <a:srgbClr val="C00000"/>
              </a:solidFill>
            </a:rPr>
            <a:t>1 član </a:t>
          </a:r>
          <a:endParaRPr lang="hr-HR" sz="1600" b="1" dirty="0">
            <a:solidFill>
              <a:srgbClr val="C00000"/>
            </a:solidFill>
          </a:endParaRPr>
        </a:p>
      </dgm:t>
    </dgm:pt>
    <dgm:pt modelId="{4F9F5010-F862-48F5-80F3-C2F5A775C6BF}" type="parTrans" cxnId="{DC7CBC13-B76E-46CF-AB7A-EEE771244999}">
      <dgm:prSet/>
      <dgm:spPr/>
      <dgm:t>
        <a:bodyPr/>
        <a:lstStyle/>
        <a:p>
          <a:endParaRPr lang="hr-HR"/>
        </a:p>
      </dgm:t>
    </dgm:pt>
    <dgm:pt modelId="{1239198C-2A29-4F49-AD80-452F630A1322}" type="sibTrans" cxnId="{DC7CBC13-B76E-46CF-AB7A-EEE771244999}">
      <dgm:prSet/>
      <dgm:spPr/>
      <dgm:t>
        <a:bodyPr/>
        <a:lstStyle/>
        <a:p>
          <a:endParaRPr lang="hr-HR"/>
        </a:p>
      </dgm:t>
    </dgm:pt>
    <dgm:pt modelId="{4B59F5C9-2D7E-482F-8015-2C6B4B45C742}">
      <dgm:prSet phldrT="[Tekst]"/>
      <dgm:spPr/>
      <dgm:t>
        <a:bodyPr/>
        <a:lstStyle/>
        <a:p>
          <a:pPr>
            <a:spcAft>
              <a:spcPts val="0"/>
            </a:spcAft>
          </a:pPr>
          <a:r>
            <a:rPr lang="hr-HR" dirty="0" smtClean="0">
              <a:solidFill>
                <a:srgbClr val="002060"/>
              </a:solidFill>
            </a:rPr>
            <a:t>Nadzor ispitivanja radne opreme i </a:t>
          </a:r>
        </a:p>
        <a:p>
          <a:pPr>
            <a:spcAft>
              <a:spcPts val="0"/>
            </a:spcAft>
          </a:pPr>
          <a:r>
            <a:rPr lang="hr-HR" dirty="0" smtClean="0">
              <a:solidFill>
                <a:srgbClr val="002060"/>
              </a:solidFill>
            </a:rPr>
            <a:t>radnog okoliša</a:t>
          </a:r>
          <a:endParaRPr lang="hr-HR" dirty="0">
            <a:solidFill>
              <a:srgbClr val="002060"/>
            </a:solidFill>
          </a:endParaRPr>
        </a:p>
      </dgm:t>
    </dgm:pt>
    <dgm:pt modelId="{706B9E81-8545-4777-AA25-59AC37CD051B}" type="parTrans" cxnId="{6842503C-DB01-4AB5-8AFD-979AB9FE37FB}">
      <dgm:prSet/>
      <dgm:spPr/>
      <dgm:t>
        <a:bodyPr/>
        <a:lstStyle/>
        <a:p>
          <a:endParaRPr lang="hr-HR"/>
        </a:p>
      </dgm:t>
    </dgm:pt>
    <dgm:pt modelId="{600E3EEE-5B5B-4DEE-A2BD-E753B3E53BCF}" type="sibTrans" cxnId="{6842503C-DB01-4AB5-8AFD-979AB9FE37FB}">
      <dgm:prSet/>
      <dgm:spPr/>
      <dgm:t>
        <a:bodyPr/>
        <a:lstStyle/>
        <a:p>
          <a:endParaRPr lang="hr-HR"/>
        </a:p>
      </dgm:t>
    </dgm:pt>
    <dgm:pt modelId="{8A9AF959-EFAA-419B-A01C-181C6E727A24}">
      <dgm:prSet custT="1"/>
      <dgm:spPr/>
      <dgm:t>
        <a:bodyPr/>
        <a:lstStyle/>
        <a:p>
          <a:r>
            <a:rPr lang="hr-HR" sz="1600" b="1" dirty="0" smtClean="0">
              <a:solidFill>
                <a:srgbClr val="C00000"/>
              </a:solidFill>
            </a:rPr>
            <a:t>1 član </a:t>
          </a:r>
          <a:endParaRPr lang="hr-HR" sz="1600" b="1" dirty="0">
            <a:solidFill>
              <a:srgbClr val="C00000"/>
            </a:solidFill>
          </a:endParaRPr>
        </a:p>
      </dgm:t>
    </dgm:pt>
    <dgm:pt modelId="{C13C4DB9-539E-47B5-8C9D-D12D9F8719A9}" type="parTrans" cxnId="{11A42C4E-E614-4B97-9247-C798C7A2EDC1}">
      <dgm:prSet/>
      <dgm:spPr/>
      <dgm:t>
        <a:bodyPr/>
        <a:lstStyle/>
        <a:p>
          <a:endParaRPr lang="hr-HR"/>
        </a:p>
      </dgm:t>
    </dgm:pt>
    <dgm:pt modelId="{0E1E9179-8C3D-4369-9D50-3768B5C56349}" type="sibTrans" cxnId="{11A42C4E-E614-4B97-9247-C798C7A2EDC1}">
      <dgm:prSet/>
      <dgm:spPr/>
      <dgm:t>
        <a:bodyPr/>
        <a:lstStyle/>
        <a:p>
          <a:endParaRPr lang="hr-HR"/>
        </a:p>
      </dgm:t>
    </dgm:pt>
    <dgm:pt modelId="{63DCD3D8-EB80-44BB-8444-8A22AC7271FA}">
      <dgm:prSet/>
      <dgm:spPr/>
      <dgm:t>
        <a:bodyPr/>
        <a:lstStyle/>
        <a:p>
          <a:r>
            <a:rPr lang="hr-HR" dirty="0" smtClean="0">
              <a:solidFill>
                <a:srgbClr val="002060"/>
              </a:solidFill>
            </a:rPr>
            <a:t>Nadzor osposobljavanja</a:t>
          </a:r>
          <a:endParaRPr lang="hr-HR" dirty="0">
            <a:solidFill>
              <a:srgbClr val="002060"/>
            </a:solidFill>
          </a:endParaRPr>
        </a:p>
      </dgm:t>
    </dgm:pt>
    <dgm:pt modelId="{7F6D04C4-248A-4A57-8AE0-159B3197C934}" type="parTrans" cxnId="{2BE07EB4-81F6-4C60-88FD-41588898F028}">
      <dgm:prSet/>
      <dgm:spPr/>
      <dgm:t>
        <a:bodyPr/>
        <a:lstStyle/>
        <a:p>
          <a:endParaRPr lang="hr-HR"/>
        </a:p>
      </dgm:t>
    </dgm:pt>
    <dgm:pt modelId="{2344C17D-E7F1-4439-A361-DC95BFC14907}" type="sibTrans" cxnId="{2BE07EB4-81F6-4C60-88FD-41588898F028}">
      <dgm:prSet/>
      <dgm:spPr/>
      <dgm:t>
        <a:bodyPr/>
        <a:lstStyle/>
        <a:p>
          <a:endParaRPr lang="hr-HR"/>
        </a:p>
      </dgm:t>
    </dgm:pt>
    <dgm:pt modelId="{466B1627-319D-4A51-9954-648F1FFB788A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r-HR" smtClean="0">
              <a:solidFill>
                <a:srgbClr val="002060"/>
              </a:solidFill>
            </a:rPr>
            <a:t>Nadzor izrade</a:t>
          </a:r>
          <a:endParaRPr lang="hr-HR" dirty="0" smtClean="0">
            <a:solidFill>
              <a:srgbClr val="00206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hr-HR" dirty="0" smtClean="0">
              <a:solidFill>
                <a:srgbClr val="002060"/>
              </a:solidFill>
            </a:rPr>
            <a:t>procjene rizika </a:t>
          </a:r>
          <a:endParaRPr lang="hr-HR" dirty="0">
            <a:solidFill>
              <a:srgbClr val="002060"/>
            </a:solidFill>
          </a:endParaRPr>
        </a:p>
      </dgm:t>
    </dgm:pt>
    <dgm:pt modelId="{562811BB-897C-4BEE-BE98-5387D2A43768}" type="parTrans" cxnId="{08B1FF78-AE52-4695-94E4-3F913D2F8329}">
      <dgm:prSet/>
      <dgm:spPr/>
      <dgm:t>
        <a:bodyPr/>
        <a:lstStyle/>
        <a:p>
          <a:endParaRPr lang="hr-HR"/>
        </a:p>
      </dgm:t>
    </dgm:pt>
    <dgm:pt modelId="{EA4846A0-C489-44A7-A426-B01E8B57EED1}" type="sibTrans" cxnId="{08B1FF78-AE52-4695-94E4-3F913D2F8329}">
      <dgm:prSet/>
      <dgm:spPr/>
      <dgm:t>
        <a:bodyPr/>
        <a:lstStyle/>
        <a:p>
          <a:endParaRPr lang="hr-HR"/>
        </a:p>
      </dgm:t>
    </dgm:pt>
    <dgm:pt modelId="{F48422B1-D1E2-439A-9738-6B05CF99F6D6}" type="pres">
      <dgm:prSet presAssocID="{B0AE93CF-5934-4EA8-8AEF-8B7729554CD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9B1BDEEC-1F4A-48B2-9FA5-AC59255E270C}" type="pres">
      <dgm:prSet presAssocID="{31FDC34F-7910-4698-8601-B2804826EC1F}" presName="hierRoot1" presStyleCnt="0"/>
      <dgm:spPr/>
    </dgm:pt>
    <dgm:pt modelId="{1751616B-C34C-43F8-8B72-3FA218ABFF46}" type="pres">
      <dgm:prSet presAssocID="{31FDC34F-7910-4698-8601-B2804826EC1F}" presName="composite" presStyleCnt="0"/>
      <dgm:spPr/>
    </dgm:pt>
    <dgm:pt modelId="{74678D55-AD78-4A79-A3DB-2D15F0DC2A5D}" type="pres">
      <dgm:prSet presAssocID="{31FDC34F-7910-4698-8601-B2804826EC1F}" presName="background" presStyleLbl="node0" presStyleIdx="0" presStyleCnt="1"/>
      <dgm:spPr/>
    </dgm:pt>
    <dgm:pt modelId="{A852CE65-908F-482A-9B3C-2DA3F0A4A09A}" type="pres">
      <dgm:prSet presAssocID="{31FDC34F-7910-4698-8601-B2804826EC1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D86B9FA-1574-4ED8-B0DA-57B22EA0AE1E}" type="pres">
      <dgm:prSet presAssocID="{31FDC34F-7910-4698-8601-B2804826EC1F}" presName="hierChild2" presStyleCnt="0"/>
      <dgm:spPr/>
    </dgm:pt>
    <dgm:pt modelId="{580713F9-CA8B-4070-8FB4-BE129904BD87}" type="pres">
      <dgm:prSet presAssocID="{CD9422A9-71FE-4630-AFF4-A28F5B38F907}" presName="Name10" presStyleLbl="parChTrans1D2" presStyleIdx="0" presStyleCnt="3"/>
      <dgm:spPr/>
      <dgm:t>
        <a:bodyPr/>
        <a:lstStyle/>
        <a:p>
          <a:endParaRPr lang="hr-HR"/>
        </a:p>
      </dgm:t>
    </dgm:pt>
    <dgm:pt modelId="{65DE6C5C-A901-4170-B151-20B84177E60B}" type="pres">
      <dgm:prSet presAssocID="{96B81684-2144-49D4-B7F1-46D7DDFBD5C2}" presName="hierRoot2" presStyleCnt="0"/>
      <dgm:spPr/>
    </dgm:pt>
    <dgm:pt modelId="{1D02E854-999D-41F3-A530-EAD6F2C31AED}" type="pres">
      <dgm:prSet presAssocID="{96B81684-2144-49D4-B7F1-46D7DDFBD5C2}" presName="composite2" presStyleCnt="0"/>
      <dgm:spPr/>
    </dgm:pt>
    <dgm:pt modelId="{DAFEF782-E1AF-4B35-B248-30E410E266BE}" type="pres">
      <dgm:prSet presAssocID="{96B81684-2144-49D4-B7F1-46D7DDFBD5C2}" presName="background2" presStyleLbl="node2" presStyleIdx="0" presStyleCnt="3"/>
      <dgm:spPr/>
    </dgm:pt>
    <dgm:pt modelId="{A87B4014-16F2-4430-B09E-B5AFBE2403F1}" type="pres">
      <dgm:prSet presAssocID="{96B81684-2144-49D4-B7F1-46D7DDFBD5C2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3C1355C-BF68-4BBC-BF38-41F53C7F24BB}" type="pres">
      <dgm:prSet presAssocID="{96B81684-2144-49D4-B7F1-46D7DDFBD5C2}" presName="hierChild3" presStyleCnt="0"/>
      <dgm:spPr/>
    </dgm:pt>
    <dgm:pt modelId="{67BBC319-C087-4C4E-B055-22DF00F9C64C}" type="pres">
      <dgm:prSet presAssocID="{81348140-6D17-4EB4-A889-881B9888D749}" presName="Name17" presStyleLbl="parChTrans1D3" presStyleIdx="0" presStyleCnt="5"/>
      <dgm:spPr/>
      <dgm:t>
        <a:bodyPr/>
        <a:lstStyle/>
        <a:p>
          <a:endParaRPr lang="hr-HR"/>
        </a:p>
      </dgm:t>
    </dgm:pt>
    <dgm:pt modelId="{E450509F-3627-4A93-A9B5-59828F290742}" type="pres">
      <dgm:prSet presAssocID="{A286E4AE-0909-48F2-BF9E-038FEBD4B654}" presName="hierRoot3" presStyleCnt="0"/>
      <dgm:spPr/>
    </dgm:pt>
    <dgm:pt modelId="{99458856-D247-4FBF-8738-FCEEB8E20B76}" type="pres">
      <dgm:prSet presAssocID="{A286E4AE-0909-48F2-BF9E-038FEBD4B654}" presName="composite3" presStyleCnt="0"/>
      <dgm:spPr/>
    </dgm:pt>
    <dgm:pt modelId="{680F2786-023F-4284-AD93-0D9DDB933715}" type="pres">
      <dgm:prSet presAssocID="{A286E4AE-0909-48F2-BF9E-038FEBD4B654}" presName="background3" presStyleLbl="node3" presStyleIdx="0" presStyleCnt="5"/>
      <dgm:spPr/>
    </dgm:pt>
    <dgm:pt modelId="{9E6D37E5-A3C0-43AB-99F6-A1A0CB3EEE30}" type="pres">
      <dgm:prSet presAssocID="{A286E4AE-0909-48F2-BF9E-038FEBD4B654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75710FF-9F48-4480-8FCD-2B8FCC28B5C9}" type="pres">
      <dgm:prSet presAssocID="{A286E4AE-0909-48F2-BF9E-038FEBD4B654}" presName="hierChild4" presStyleCnt="0"/>
      <dgm:spPr/>
    </dgm:pt>
    <dgm:pt modelId="{26D0CD71-462E-406F-984C-A480FC5B1EFD}" type="pres">
      <dgm:prSet presAssocID="{3645D7B3-FEE7-4548-B7B7-378CCF4C6A7E}" presName="Name17" presStyleLbl="parChTrans1D3" presStyleIdx="1" presStyleCnt="5"/>
      <dgm:spPr/>
      <dgm:t>
        <a:bodyPr/>
        <a:lstStyle/>
        <a:p>
          <a:endParaRPr lang="hr-HR"/>
        </a:p>
      </dgm:t>
    </dgm:pt>
    <dgm:pt modelId="{40EE3F06-BDCE-44ED-9330-60E32202761B}" type="pres">
      <dgm:prSet presAssocID="{B24BCB60-CD3C-48A7-BB06-A877A434D8B5}" presName="hierRoot3" presStyleCnt="0"/>
      <dgm:spPr/>
    </dgm:pt>
    <dgm:pt modelId="{5D3DCBEA-1244-4997-9B3E-6CD1548F495A}" type="pres">
      <dgm:prSet presAssocID="{B24BCB60-CD3C-48A7-BB06-A877A434D8B5}" presName="composite3" presStyleCnt="0"/>
      <dgm:spPr/>
    </dgm:pt>
    <dgm:pt modelId="{1DA7B845-7215-4943-9C97-1EA33B5AAE22}" type="pres">
      <dgm:prSet presAssocID="{B24BCB60-CD3C-48A7-BB06-A877A434D8B5}" presName="background3" presStyleLbl="node3" presStyleIdx="1" presStyleCnt="5"/>
      <dgm:spPr/>
    </dgm:pt>
    <dgm:pt modelId="{78E54A97-6718-440B-B41D-56E92C46EFEB}" type="pres">
      <dgm:prSet presAssocID="{B24BCB60-CD3C-48A7-BB06-A877A434D8B5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579E249-7373-4E54-B8BD-AC50267E785B}" type="pres">
      <dgm:prSet presAssocID="{B24BCB60-CD3C-48A7-BB06-A877A434D8B5}" presName="hierChild4" presStyleCnt="0"/>
      <dgm:spPr/>
    </dgm:pt>
    <dgm:pt modelId="{EE34ABE0-5E61-4DC5-96F3-C8125ABE9CE6}" type="pres">
      <dgm:prSet presAssocID="{C13C4DB9-539E-47B5-8C9D-D12D9F8719A9}" presName="Name10" presStyleLbl="parChTrans1D2" presStyleIdx="1" presStyleCnt="3"/>
      <dgm:spPr/>
      <dgm:t>
        <a:bodyPr/>
        <a:lstStyle/>
        <a:p>
          <a:endParaRPr lang="hr-HR"/>
        </a:p>
      </dgm:t>
    </dgm:pt>
    <dgm:pt modelId="{4039F554-8D9D-42BE-8BCB-8764F9219F7A}" type="pres">
      <dgm:prSet presAssocID="{8A9AF959-EFAA-419B-A01C-181C6E727A24}" presName="hierRoot2" presStyleCnt="0"/>
      <dgm:spPr/>
    </dgm:pt>
    <dgm:pt modelId="{275C245E-C93D-4CF3-BCAA-6C592AB37982}" type="pres">
      <dgm:prSet presAssocID="{8A9AF959-EFAA-419B-A01C-181C6E727A24}" presName="composite2" presStyleCnt="0"/>
      <dgm:spPr/>
    </dgm:pt>
    <dgm:pt modelId="{CF8BEF47-DACA-4F70-A081-5D4C163486BD}" type="pres">
      <dgm:prSet presAssocID="{8A9AF959-EFAA-419B-A01C-181C6E727A24}" presName="background2" presStyleLbl="node2" presStyleIdx="1" presStyleCnt="3"/>
      <dgm:spPr/>
    </dgm:pt>
    <dgm:pt modelId="{303AB71A-D90B-4B96-A61B-E59B89D8FE05}" type="pres">
      <dgm:prSet presAssocID="{8A9AF959-EFAA-419B-A01C-181C6E727A24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F547466-3ADC-4C51-B6AE-4B2A9A9478D3}" type="pres">
      <dgm:prSet presAssocID="{8A9AF959-EFAA-419B-A01C-181C6E727A24}" presName="hierChild3" presStyleCnt="0"/>
      <dgm:spPr/>
    </dgm:pt>
    <dgm:pt modelId="{08DF24A0-B2E4-4DEB-B0D0-D7A66202A4D9}" type="pres">
      <dgm:prSet presAssocID="{7F6D04C4-248A-4A57-8AE0-159B3197C934}" presName="Name17" presStyleLbl="parChTrans1D3" presStyleIdx="2" presStyleCnt="5"/>
      <dgm:spPr/>
      <dgm:t>
        <a:bodyPr/>
        <a:lstStyle/>
        <a:p>
          <a:endParaRPr lang="hr-HR"/>
        </a:p>
      </dgm:t>
    </dgm:pt>
    <dgm:pt modelId="{B659AC5B-CAF7-483D-94A4-45899953A467}" type="pres">
      <dgm:prSet presAssocID="{63DCD3D8-EB80-44BB-8444-8A22AC7271FA}" presName="hierRoot3" presStyleCnt="0"/>
      <dgm:spPr/>
    </dgm:pt>
    <dgm:pt modelId="{C9A1852E-497C-4FBF-B513-822B7966FA9D}" type="pres">
      <dgm:prSet presAssocID="{63DCD3D8-EB80-44BB-8444-8A22AC7271FA}" presName="composite3" presStyleCnt="0"/>
      <dgm:spPr/>
    </dgm:pt>
    <dgm:pt modelId="{590D1216-6085-4370-B921-DF9483288D98}" type="pres">
      <dgm:prSet presAssocID="{63DCD3D8-EB80-44BB-8444-8A22AC7271FA}" presName="background3" presStyleLbl="node3" presStyleIdx="2" presStyleCnt="5"/>
      <dgm:spPr/>
    </dgm:pt>
    <dgm:pt modelId="{2B440D3D-B223-42AA-95DC-EC6DEC01E419}" type="pres">
      <dgm:prSet presAssocID="{63DCD3D8-EB80-44BB-8444-8A22AC7271FA}" presName="text3" presStyleLbl="fgAcc3" presStyleIdx="2" presStyleCnt="5" custLinFactX="15922" custLinFactNeighborX="100000" custLinFactNeighborY="200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DCD0CB4-5B78-4561-97E7-CB6C1F095FF0}" type="pres">
      <dgm:prSet presAssocID="{63DCD3D8-EB80-44BB-8444-8A22AC7271FA}" presName="hierChild4" presStyleCnt="0"/>
      <dgm:spPr/>
    </dgm:pt>
    <dgm:pt modelId="{AD5B4852-55EE-444E-9468-4BCB2E828BF0}" type="pres">
      <dgm:prSet presAssocID="{562811BB-897C-4BEE-BE98-5387D2A43768}" presName="Name17" presStyleLbl="parChTrans1D3" presStyleIdx="3" presStyleCnt="5"/>
      <dgm:spPr/>
      <dgm:t>
        <a:bodyPr/>
        <a:lstStyle/>
        <a:p>
          <a:endParaRPr lang="hr-HR"/>
        </a:p>
      </dgm:t>
    </dgm:pt>
    <dgm:pt modelId="{EA52936C-B544-4FDD-9587-72C07D5E1B86}" type="pres">
      <dgm:prSet presAssocID="{466B1627-319D-4A51-9954-648F1FFB788A}" presName="hierRoot3" presStyleCnt="0"/>
      <dgm:spPr/>
    </dgm:pt>
    <dgm:pt modelId="{87A808EA-50B8-4E41-BFE0-7B3C685A5BB4}" type="pres">
      <dgm:prSet presAssocID="{466B1627-319D-4A51-9954-648F1FFB788A}" presName="composite3" presStyleCnt="0"/>
      <dgm:spPr/>
    </dgm:pt>
    <dgm:pt modelId="{5349829C-A9CA-477F-BBEB-A06084FE231D}" type="pres">
      <dgm:prSet presAssocID="{466B1627-319D-4A51-9954-648F1FFB788A}" presName="background3" presStyleLbl="node3" presStyleIdx="3" presStyleCnt="5"/>
      <dgm:spPr/>
    </dgm:pt>
    <dgm:pt modelId="{87CD222C-DA74-4689-A7FD-26668DF506C5}" type="pres">
      <dgm:prSet presAssocID="{466B1627-319D-4A51-9954-648F1FFB788A}" presName="text3" presStyleLbl="fgAcc3" presStyleIdx="3" presStyleCnt="5" custLinFactX="-20664" custLinFactNeighborX="-100000" custLinFactNeighborY="200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B37A3A3-B23D-4369-BA24-385926D6B5B6}" type="pres">
      <dgm:prSet presAssocID="{466B1627-319D-4A51-9954-648F1FFB788A}" presName="hierChild4" presStyleCnt="0"/>
      <dgm:spPr/>
    </dgm:pt>
    <dgm:pt modelId="{6889F5F9-640F-44F9-B6ED-D1EE8E8C4D4C}" type="pres">
      <dgm:prSet presAssocID="{4F9F5010-F862-48F5-80F3-C2F5A775C6BF}" presName="Name10" presStyleLbl="parChTrans1D2" presStyleIdx="2" presStyleCnt="3"/>
      <dgm:spPr/>
      <dgm:t>
        <a:bodyPr/>
        <a:lstStyle/>
        <a:p>
          <a:endParaRPr lang="hr-HR"/>
        </a:p>
      </dgm:t>
    </dgm:pt>
    <dgm:pt modelId="{9CDDD5A5-83CE-41AF-822F-A0DC1DE235EF}" type="pres">
      <dgm:prSet presAssocID="{8ED9D802-033F-4367-83AD-6C6620C87538}" presName="hierRoot2" presStyleCnt="0"/>
      <dgm:spPr/>
    </dgm:pt>
    <dgm:pt modelId="{38370EDE-546A-4819-931E-077ECF89F04F}" type="pres">
      <dgm:prSet presAssocID="{8ED9D802-033F-4367-83AD-6C6620C87538}" presName="composite2" presStyleCnt="0"/>
      <dgm:spPr/>
    </dgm:pt>
    <dgm:pt modelId="{8D415DC1-83EF-4B40-A019-D92FFE545198}" type="pres">
      <dgm:prSet presAssocID="{8ED9D802-033F-4367-83AD-6C6620C87538}" presName="background2" presStyleLbl="node2" presStyleIdx="2" presStyleCnt="3"/>
      <dgm:spPr/>
    </dgm:pt>
    <dgm:pt modelId="{A6E499E1-60B8-4398-894B-BB8DE45D2B4B}" type="pres">
      <dgm:prSet presAssocID="{8ED9D802-033F-4367-83AD-6C6620C87538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4737866-D68B-4140-A93A-10BE1BF33409}" type="pres">
      <dgm:prSet presAssocID="{8ED9D802-033F-4367-83AD-6C6620C87538}" presName="hierChild3" presStyleCnt="0"/>
      <dgm:spPr/>
    </dgm:pt>
    <dgm:pt modelId="{571C126C-C481-4FFD-86AE-04B4EC6A0FE6}" type="pres">
      <dgm:prSet presAssocID="{706B9E81-8545-4777-AA25-59AC37CD051B}" presName="Name17" presStyleLbl="parChTrans1D3" presStyleIdx="4" presStyleCnt="5"/>
      <dgm:spPr/>
      <dgm:t>
        <a:bodyPr/>
        <a:lstStyle/>
        <a:p>
          <a:endParaRPr lang="hr-HR"/>
        </a:p>
      </dgm:t>
    </dgm:pt>
    <dgm:pt modelId="{A0944D2C-6A3F-47C8-975A-38BBE35A5A3B}" type="pres">
      <dgm:prSet presAssocID="{4B59F5C9-2D7E-482F-8015-2C6B4B45C742}" presName="hierRoot3" presStyleCnt="0"/>
      <dgm:spPr/>
    </dgm:pt>
    <dgm:pt modelId="{A3845475-B758-4A73-AC43-13202766962E}" type="pres">
      <dgm:prSet presAssocID="{4B59F5C9-2D7E-482F-8015-2C6B4B45C742}" presName="composite3" presStyleCnt="0"/>
      <dgm:spPr/>
    </dgm:pt>
    <dgm:pt modelId="{FF5FD23E-A56E-4559-BBCB-863131F9C62E}" type="pres">
      <dgm:prSet presAssocID="{4B59F5C9-2D7E-482F-8015-2C6B4B45C742}" presName="background3" presStyleLbl="node3" presStyleIdx="4" presStyleCnt="5"/>
      <dgm:spPr/>
    </dgm:pt>
    <dgm:pt modelId="{4470CABE-89A3-47BB-98D9-79D5DD986220}" type="pres">
      <dgm:prSet presAssocID="{4B59F5C9-2D7E-482F-8015-2C6B4B45C742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9D87518-0A4F-422B-B042-93667A8162F1}" type="pres">
      <dgm:prSet presAssocID="{4B59F5C9-2D7E-482F-8015-2C6B4B45C742}" presName="hierChild4" presStyleCnt="0"/>
      <dgm:spPr/>
    </dgm:pt>
  </dgm:ptLst>
  <dgm:cxnLst>
    <dgm:cxn modelId="{08B1FF78-AE52-4695-94E4-3F913D2F8329}" srcId="{8A9AF959-EFAA-419B-A01C-181C6E727A24}" destId="{466B1627-319D-4A51-9954-648F1FFB788A}" srcOrd="1" destOrd="0" parTransId="{562811BB-897C-4BEE-BE98-5387D2A43768}" sibTransId="{EA4846A0-C489-44A7-A426-B01E8B57EED1}"/>
    <dgm:cxn modelId="{0356C2C7-4269-4F95-B9E6-6BACB1F0993C}" srcId="{31FDC34F-7910-4698-8601-B2804826EC1F}" destId="{96B81684-2144-49D4-B7F1-46D7DDFBD5C2}" srcOrd="0" destOrd="0" parTransId="{CD9422A9-71FE-4630-AFF4-A28F5B38F907}" sibTransId="{E54B189A-0E79-4F82-B1C6-F2D5D98EE5D0}"/>
    <dgm:cxn modelId="{54EC1819-FA75-4A46-9456-173520873EA9}" type="presOf" srcId="{3645D7B3-FEE7-4548-B7B7-378CCF4C6A7E}" destId="{26D0CD71-462E-406F-984C-A480FC5B1EFD}" srcOrd="0" destOrd="0" presId="urn:microsoft.com/office/officeart/2005/8/layout/hierarchy1"/>
    <dgm:cxn modelId="{DC7CBC13-B76E-46CF-AB7A-EEE771244999}" srcId="{31FDC34F-7910-4698-8601-B2804826EC1F}" destId="{8ED9D802-033F-4367-83AD-6C6620C87538}" srcOrd="2" destOrd="0" parTransId="{4F9F5010-F862-48F5-80F3-C2F5A775C6BF}" sibTransId="{1239198C-2A29-4F49-AD80-452F630A1322}"/>
    <dgm:cxn modelId="{6C27BF36-BF52-4EE7-875D-53696CC8CB5C}" srcId="{B0AE93CF-5934-4EA8-8AEF-8B7729554CDB}" destId="{31FDC34F-7910-4698-8601-B2804826EC1F}" srcOrd="0" destOrd="0" parTransId="{13B56364-EF36-4DEB-A62E-4F833A044B3F}" sibTransId="{5DCCDB43-B0B9-42F2-80B6-7A3F8CDF4B3C}"/>
    <dgm:cxn modelId="{E38F96AC-373F-4D35-802D-31FEE51B72A3}" type="presOf" srcId="{562811BB-897C-4BEE-BE98-5387D2A43768}" destId="{AD5B4852-55EE-444E-9468-4BCB2E828BF0}" srcOrd="0" destOrd="0" presId="urn:microsoft.com/office/officeart/2005/8/layout/hierarchy1"/>
    <dgm:cxn modelId="{920EAF97-D0DB-49EA-ACEE-68B7EAC5B89A}" type="presOf" srcId="{466B1627-319D-4A51-9954-648F1FFB788A}" destId="{87CD222C-DA74-4689-A7FD-26668DF506C5}" srcOrd="0" destOrd="0" presId="urn:microsoft.com/office/officeart/2005/8/layout/hierarchy1"/>
    <dgm:cxn modelId="{E5E8E72C-24CC-40C7-909F-7FD520D8404D}" type="presOf" srcId="{CD9422A9-71FE-4630-AFF4-A28F5B38F907}" destId="{580713F9-CA8B-4070-8FB4-BE129904BD87}" srcOrd="0" destOrd="0" presId="urn:microsoft.com/office/officeart/2005/8/layout/hierarchy1"/>
    <dgm:cxn modelId="{1B710D40-EB67-4554-84B7-5BA68A31F189}" type="presOf" srcId="{B0AE93CF-5934-4EA8-8AEF-8B7729554CDB}" destId="{F48422B1-D1E2-439A-9738-6B05CF99F6D6}" srcOrd="0" destOrd="0" presId="urn:microsoft.com/office/officeart/2005/8/layout/hierarchy1"/>
    <dgm:cxn modelId="{4B297369-245C-4529-9D3F-E705C5A3CBA7}" srcId="{96B81684-2144-49D4-B7F1-46D7DDFBD5C2}" destId="{B24BCB60-CD3C-48A7-BB06-A877A434D8B5}" srcOrd="1" destOrd="0" parTransId="{3645D7B3-FEE7-4548-B7B7-378CCF4C6A7E}" sibTransId="{DA0A31F5-6FEE-4069-A6E8-AC6086218123}"/>
    <dgm:cxn modelId="{E66AFCA5-63D4-44A9-BC33-D2E029B715DF}" type="presOf" srcId="{31FDC34F-7910-4698-8601-B2804826EC1F}" destId="{A852CE65-908F-482A-9B3C-2DA3F0A4A09A}" srcOrd="0" destOrd="0" presId="urn:microsoft.com/office/officeart/2005/8/layout/hierarchy1"/>
    <dgm:cxn modelId="{798E406A-FD69-43CD-BE16-88B1E4C68768}" type="presOf" srcId="{A286E4AE-0909-48F2-BF9E-038FEBD4B654}" destId="{9E6D37E5-A3C0-43AB-99F6-A1A0CB3EEE30}" srcOrd="0" destOrd="0" presId="urn:microsoft.com/office/officeart/2005/8/layout/hierarchy1"/>
    <dgm:cxn modelId="{60677EB3-51E5-47B9-84C8-996569C4A15E}" type="presOf" srcId="{63DCD3D8-EB80-44BB-8444-8A22AC7271FA}" destId="{2B440D3D-B223-42AA-95DC-EC6DEC01E419}" srcOrd="0" destOrd="0" presId="urn:microsoft.com/office/officeart/2005/8/layout/hierarchy1"/>
    <dgm:cxn modelId="{2BE07EB4-81F6-4C60-88FD-41588898F028}" srcId="{8A9AF959-EFAA-419B-A01C-181C6E727A24}" destId="{63DCD3D8-EB80-44BB-8444-8A22AC7271FA}" srcOrd="0" destOrd="0" parTransId="{7F6D04C4-248A-4A57-8AE0-159B3197C934}" sibTransId="{2344C17D-E7F1-4439-A361-DC95BFC14907}"/>
    <dgm:cxn modelId="{5CD13537-0149-47F5-98BC-0F2F68166579}" type="presOf" srcId="{8A9AF959-EFAA-419B-A01C-181C6E727A24}" destId="{303AB71A-D90B-4B96-A61B-E59B89D8FE05}" srcOrd="0" destOrd="0" presId="urn:microsoft.com/office/officeart/2005/8/layout/hierarchy1"/>
    <dgm:cxn modelId="{EB58A3D5-3874-424A-82AA-40F9E3B5205E}" type="presOf" srcId="{4F9F5010-F862-48F5-80F3-C2F5A775C6BF}" destId="{6889F5F9-640F-44F9-B6ED-D1EE8E8C4D4C}" srcOrd="0" destOrd="0" presId="urn:microsoft.com/office/officeart/2005/8/layout/hierarchy1"/>
    <dgm:cxn modelId="{834B2A0F-6A58-42BB-B3D3-3B8AFA4E60C3}" type="presOf" srcId="{B24BCB60-CD3C-48A7-BB06-A877A434D8B5}" destId="{78E54A97-6718-440B-B41D-56E92C46EFEB}" srcOrd="0" destOrd="0" presId="urn:microsoft.com/office/officeart/2005/8/layout/hierarchy1"/>
    <dgm:cxn modelId="{11A42C4E-E614-4B97-9247-C798C7A2EDC1}" srcId="{31FDC34F-7910-4698-8601-B2804826EC1F}" destId="{8A9AF959-EFAA-419B-A01C-181C6E727A24}" srcOrd="1" destOrd="0" parTransId="{C13C4DB9-539E-47B5-8C9D-D12D9F8719A9}" sibTransId="{0E1E9179-8C3D-4369-9D50-3768B5C56349}"/>
    <dgm:cxn modelId="{84A5705D-C249-4B12-B108-2CE1EA0CE261}" type="presOf" srcId="{7F6D04C4-248A-4A57-8AE0-159B3197C934}" destId="{08DF24A0-B2E4-4DEB-B0D0-D7A66202A4D9}" srcOrd="0" destOrd="0" presId="urn:microsoft.com/office/officeart/2005/8/layout/hierarchy1"/>
    <dgm:cxn modelId="{53E6AAC1-BC10-4478-A5BD-30CF5A6175FB}" type="presOf" srcId="{706B9E81-8545-4777-AA25-59AC37CD051B}" destId="{571C126C-C481-4FFD-86AE-04B4EC6A0FE6}" srcOrd="0" destOrd="0" presId="urn:microsoft.com/office/officeart/2005/8/layout/hierarchy1"/>
    <dgm:cxn modelId="{6F916802-4DD7-4F2A-9BF9-5E63D71747D8}" type="presOf" srcId="{4B59F5C9-2D7E-482F-8015-2C6B4B45C742}" destId="{4470CABE-89A3-47BB-98D9-79D5DD986220}" srcOrd="0" destOrd="0" presId="urn:microsoft.com/office/officeart/2005/8/layout/hierarchy1"/>
    <dgm:cxn modelId="{1A33EE6B-042F-4E13-ADB1-7E3B15FC20FA}" type="presOf" srcId="{96B81684-2144-49D4-B7F1-46D7DDFBD5C2}" destId="{A87B4014-16F2-4430-B09E-B5AFBE2403F1}" srcOrd="0" destOrd="0" presId="urn:microsoft.com/office/officeart/2005/8/layout/hierarchy1"/>
    <dgm:cxn modelId="{2C1AE695-862F-4F8E-B27C-34C96F1E2CF6}" type="presOf" srcId="{C13C4DB9-539E-47B5-8C9D-D12D9F8719A9}" destId="{EE34ABE0-5E61-4DC5-96F3-C8125ABE9CE6}" srcOrd="0" destOrd="0" presId="urn:microsoft.com/office/officeart/2005/8/layout/hierarchy1"/>
    <dgm:cxn modelId="{4F21E179-E18E-40A1-864F-B1EC19A6F1E9}" type="presOf" srcId="{81348140-6D17-4EB4-A889-881B9888D749}" destId="{67BBC319-C087-4C4E-B055-22DF00F9C64C}" srcOrd="0" destOrd="0" presId="urn:microsoft.com/office/officeart/2005/8/layout/hierarchy1"/>
    <dgm:cxn modelId="{350C20E4-5262-4F0A-82F1-7F4CE004C6DE}" type="presOf" srcId="{8ED9D802-033F-4367-83AD-6C6620C87538}" destId="{A6E499E1-60B8-4398-894B-BB8DE45D2B4B}" srcOrd="0" destOrd="0" presId="urn:microsoft.com/office/officeart/2005/8/layout/hierarchy1"/>
    <dgm:cxn modelId="{5BCF1DF0-93AE-4C63-8CC8-0945AE9CB441}" srcId="{96B81684-2144-49D4-B7F1-46D7DDFBD5C2}" destId="{A286E4AE-0909-48F2-BF9E-038FEBD4B654}" srcOrd="0" destOrd="0" parTransId="{81348140-6D17-4EB4-A889-881B9888D749}" sibTransId="{C2338D20-3A30-4581-9AA8-0B1F4A294997}"/>
    <dgm:cxn modelId="{6842503C-DB01-4AB5-8AFD-979AB9FE37FB}" srcId="{8ED9D802-033F-4367-83AD-6C6620C87538}" destId="{4B59F5C9-2D7E-482F-8015-2C6B4B45C742}" srcOrd="0" destOrd="0" parTransId="{706B9E81-8545-4777-AA25-59AC37CD051B}" sibTransId="{600E3EEE-5B5B-4DEE-A2BD-E753B3E53BCF}"/>
    <dgm:cxn modelId="{F242D9BD-F4B1-452A-87EB-B495C84F2CAD}" type="presParOf" srcId="{F48422B1-D1E2-439A-9738-6B05CF99F6D6}" destId="{9B1BDEEC-1F4A-48B2-9FA5-AC59255E270C}" srcOrd="0" destOrd="0" presId="urn:microsoft.com/office/officeart/2005/8/layout/hierarchy1"/>
    <dgm:cxn modelId="{B2D5F44C-BFE7-4916-A7D3-95AA20E30F11}" type="presParOf" srcId="{9B1BDEEC-1F4A-48B2-9FA5-AC59255E270C}" destId="{1751616B-C34C-43F8-8B72-3FA218ABFF46}" srcOrd="0" destOrd="0" presId="urn:microsoft.com/office/officeart/2005/8/layout/hierarchy1"/>
    <dgm:cxn modelId="{DD18A625-7207-49C5-9A35-E6118C81C451}" type="presParOf" srcId="{1751616B-C34C-43F8-8B72-3FA218ABFF46}" destId="{74678D55-AD78-4A79-A3DB-2D15F0DC2A5D}" srcOrd="0" destOrd="0" presId="urn:microsoft.com/office/officeart/2005/8/layout/hierarchy1"/>
    <dgm:cxn modelId="{C29AF099-2E9C-42D7-AB93-B5ADEC5C18EB}" type="presParOf" srcId="{1751616B-C34C-43F8-8B72-3FA218ABFF46}" destId="{A852CE65-908F-482A-9B3C-2DA3F0A4A09A}" srcOrd="1" destOrd="0" presId="urn:microsoft.com/office/officeart/2005/8/layout/hierarchy1"/>
    <dgm:cxn modelId="{938C10E9-E230-44A3-8295-0FCBBB97FA4E}" type="presParOf" srcId="{9B1BDEEC-1F4A-48B2-9FA5-AC59255E270C}" destId="{0D86B9FA-1574-4ED8-B0DA-57B22EA0AE1E}" srcOrd="1" destOrd="0" presId="urn:microsoft.com/office/officeart/2005/8/layout/hierarchy1"/>
    <dgm:cxn modelId="{9258FA91-C5C8-4964-BEAD-993A3D05F9DD}" type="presParOf" srcId="{0D86B9FA-1574-4ED8-B0DA-57B22EA0AE1E}" destId="{580713F9-CA8B-4070-8FB4-BE129904BD87}" srcOrd="0" destOrd="0" presId="urn:microsoft.com/office/officeart/2005/8/layout/hierarchy1"/>
    <dgm:cxn modelId="{9A8076A4-3C42-4A33-98E6-5B9A658C2197}" type="presParOf" srcId="{0D86B9FA-1574-4ED8-B0DA-57B22EA0AE1E}" destId="{65DE6C5C-A901-4170-B151-20B84177E60B}" srcOrd="1" destOrd="0" presId="urn:microsoft.com/office/officeart/2005/8/layout/hierarchy1"/>
    <dgm:cxn modelId="{D3394FCF-999A-4345-9EAF-ED690122FC7F}" type="presParOf" srcId="{65DE6C5C-A901-4170-B151-20B84177E60B}" destId="{1D02E854-999D-41F3-A530-EAD6F2C31AED}" srcOrd="0" destOrd="0" presId="urn:microsoft.com/office/officeart/2005/8/layout/hierarchy1"/>
    <dgm:cxn modelId="{D9D3D953-EC9C-419F-82DD-B5AD5150CB04}" type="presParOf" srcId="{1D02E854-999D-41F3-A530-EAD6F2C31AED}" destId="{DAFEF782-E1AF-4B35-B248-30E410E266BE}" srcOrd="0" destOrd="0" presId="urn:microsoft.com/office/officeart/2005/8/layout/hierarchy1"/>
    <dgm:cxn modelId="{A363FBC5-8F88-4D1D-8AF9-B55B31A8E22B}" type="presParOf" srcId="{1D02E854-999D-41F3-A530-EAD6F2C31AED}" destId="{A87B4014-16F2-4430-B09E-B5AFBE2403F1}" srcOrd="1" destOrd="0" presId="urn:microsoft.com/office/officeart/2005/8/layout/hierarchy1"/>
    <dgm:cxn modelId="{01F733D1-7AF3-403B-B7A2-57CD4044950A}" type="presParOf" srcId="{65DE6C5C-A901-4170-B151-20B84177E60B}" destId="{43C1355C-BF68-4BBC-BF38-41F53C7F24BB}" srcOrd="1" destOrd="0" presId="urn:microsoft.com/office/officeart/2005/8/layout/hierarchy1"/>
    <dgm:cxn modelId="{10F258C2-0CCD-4384-AACF-ADE44D556AAF}" type="presParOf" srcId="{43C1355C-BF68-4BBC-BF38-41F53C7F24BB}" destId="{67BBC319-C087-4C4E-B055-22DF00F9C64C}" srcOrd="0" destOrd="0" presId="urn:microsoft.com/office/officeart/2005/8/layout/hierarchy1"/>
    <dgm:cxn modelId="{C2626741-733F-4F99-90EF-2D283FA430FE}" type="presParOf" srcId="{43C1355C-BF68-4BBC-BF38-41F53C7F24BB}" destId="{E450509F-3627-4A93-A9B5-59828F290742}" srcOrd="1" destOrd="0" presId="urn:microsoft.com/office/officeart/2005/8/layout/hierarchy1"/>
    <dgm:cxn modelId="{0E06C52B-2023-4E25-B5E9-3EB52E3D6138}" type="presParOf" srcId="{E450509F-3627-4A93-A9B5-59828F290742}" destId="{99458856-D247-4FBF-8738-FCEEB8E20B76}" srcOrd="0" destOrd="0" presId="urn:microsoft.com/office/officeart/2005/8/layout/hierarchy1"/>
    <dgm:cxn modelId="{422DD8D8-2D4B-42EE-A654-DAFD6DFBD8FD}" type="presParOf" srcId="{99458856-D247-4FBF-8738-FCEEB8E20B76}" destId="{680F2786-023F-4284-AD93-0D9DDB933715}" srcOrd="0" destOrd="0" presId="urn:microsoft.com/office/officeart/2005/8/layout/hierarchy1"/>
    <dgm:cxn modelId="{1E7CCA47-6708-4F43-A6D0-1544507D3863}" type="presParOf" srcId="{99458856-D247-4FBF-8738-FCEEB8E20B76}" destId="{9E6D37E5-A3C0-43AB-99F6-A1A0CB3EEE30}" srcOrd="1" destOrd="0" presId="urn:microsoft.com/office/officeart/2005/8/layout/hierarchy1"/>
    <dgm:cxn modelId="{0292E77F-382D-4C93-809D-2934CF438A7E}" type="presParOf" srcId="{E450509F-3627-4A93-A9B5-59828F290742}" destId="{175710FF-9F48-4480-8FCD-2B8FCC28B5C9}" srcOrd="1" destOrd="0" presId="urn:microsoft.com/office/officeart/2005/8/layout/hierarchy1"/>
    <dgm:cxn modelId="{C0C3264A-59F2-4FCD-A3EA-C4B6F5DFE1A5}" type="presParOf" srcId="{43C1355C-BF68-4BBC-BF38-41F53C7F24BB}" destId="{26D0CD71-462E-406F-984C-A480FC5B1EFD}" srcOrd="2" destOrd="0" presId="urn:microsoft.com/office/officeart/2005/8/layout/hierarchy1"/>
    <dgm:cxn modelId="{9DD7CE2F-53B0-408A-AB6A-A4196E40B5B7}" type="presParOf" srcId="{43C1355C-BF68-4BBC-BF38-41F53C7F24BB}" destId="{40EE3F06-BDCE-44ED-9330-60E32202761B}" srcOrd="3" destOrd="0" presId="urn:microsoft.com/office/officeart/2005/8/layout/hierarchy1"/>
    <dgm:cxn modelId="{A33556D5-8B82-4FD7-A70E-A1C6CC719ED0}" type="presParOf" srcId="{40EE3F06-BDCE-44ED-9330-60E32202761B}" destId="{5D3DCBEA-1244-4997-9B3E-6CD1548F495A}" srcOrd="0" destOrd="0" presId="urn:microsoft.com/office/officeart/2005/8/layout/hierarchy1"/>
    <dgm:cxn modelId="{C07714BC-1311-40ED-95DF-6C8E4D33BD0A}" type="presParOf" srcId="{5D3DCBEA-1244-4997-9B3E-6CD1548F495A}" destId="{1DA7B845-7215-4943-9C97-1EA33B5AAE22}" srcOrd="0" destOrd="0" presId="urn:microsoft.com/office/officeart/2005/8/layout/hierarchy1"/>
    <dgm:cxn modelId="{46CEA9E2-4C36-469F-AB84-43D310896226}" type="presParOf" srcId="{5D3DCBEA-1244-4997-9B3E-6CD1548F495A}" destId="{78E54A97-6718-440B-B41D-56E92C46EFEB}" srcOrd="1" destOrd="0" presId="urn:microsoft.com/office/officeart/2005/8/layout/hierarchy1"/>
    <dgm:cxn modelId="{4DC8C4F1-1034-4367-9658-2B7CC8298C64}" type="presParOf" srcId="{40EE3F06-BDCE-44ED-9330-60E32202761B}" destId="{9579E249-7373-4E54-B8BD-AC50267E785B}" srcOrd="1" destOrd="0" presId="urn:microsoft.com/office/officeart/2005/8/layout/hierarchy1"/>
    <dgm:cxn modelId="{8791D60C-EF6B-49AB-B938-4DC190ED47FC}" type="presParOf" srcId="{0D86B9FA-1574-4ED8-B0DA-57B22EA0AE1E}" destId="{EE34ABE0-5E61-4DC5-96F3-C8125ABE9CE6}" srcOrd="2" destOrd="0" presId="urn:microsoft.com/office/officeart/2005/8/layout/hierarchy1"/>
    <dgm:cxn modelId="{5BFB1AD6-5555-4DFF-8213-38F373EF724B}" type="presParOf" srcId="{0D86B9FA-1574-4ED8-B0DA-57B22EA0AE1E}" destId="{4039F554-8D9D-42BE-8BCB-8764F9219F7A}" srcOrd="3" destOrd="0" presId="urn:microsoft.com/office/officeart/2005/8/layout/hierarchy1"/>
    <dgm:cxn modelId="{EDC0F606-2177-4422-B716-97E1127820EF}" type="presParOf" srcId="{4039F554-8D9D-42BE-8BCB-8764F9219F7A}" destId="{275C245E-C93D-4CF3-BCAA-6C592AB37982}" srcOrd="0" destOrd="0" presId="urn:microsoft.com/office/officeart/2005/8/layout/hierarchy1"/>
    <dgm:cxn modelId="{D3008A58-424B-4791-A0A0-55A5F3079EDD}" type="presParOf" srcId="{275C245E-C93D-4CF3-BCAA-6C592AB37982}" destId="{CF8BEF47-DACA-4F70-A081-5D4C163486BD}" srcOrd="0" destOrd="0" presId="urn:microsoft.com/office/officeart/2005/8/layout/hierarchy1"/>
    <dgm:cxn modelId="{72EC1B9C-5F41-4A68-9B26-B4C583E5FE6F}" type="presParOf" srcId="{275C245E-C93D-4CF3-BCAA-6C592AB37982}" destId="{303AB71A-D90B-4B96-A61B-E59B89D8FE05}" srcOrd="1" destOrd="0" presId="urn:microsoft.com/office/officeart/2005/8/layout/hierarchy1"/>
    <dgm:cxn modelId="{D89F2BCB-0CE4-4A95-B2F1-32E4C463A913}" type="presParOf" srcId="{4039F554-8D9D-42BE-8BCB-8764F9219F7A}" destId="{4F547466-3ADC-4C51-B6AE-4B2A9A9478D3}" srcOrd="1" destOrd="0" presId="urn:microsoft.com/office/officeart/2005/8/layout/hierarchy1"/>
    <dgm:cxn modelId="{77C80613-4BCF-4601-BA47-5EFED17FCFAF}" type="presParOf" srcId="{4F547466-3ADC-4C51-B6AE-4B2A9A9478D3}" destId="{08DF24A0-B2E4-4DEB-B0D0-D7A66202A4D9}" srcOrd="0" destOrd="0" presId="urn:microsoft.com/office/officeart/2005/8/layout/hierarchy1"/>
    <dgm:cxn modelId="{CDFC2BCD-0172-474D-B0FC-A90234C99A05}" type="presParOf" srcId="{4F547466-3ADC-4C51-B6AE-4B2A9A9478D3}" destId="{B659AC5B-CAF7-483D-94A4-45899953A467}" srcOrd="1" destOrd="0" presId="urn:microsoft.com/office/officeart/2005/8/layout/hierarchy1"/>
    <dgm:cxn modelId="{7A7B0515-2FFC-49AA-889B-AD6840EAA026}" type="presParOf" srcId="{B659AC5B-CAF7-483D-94A4-45899953A467}" destId="{C9A1852E-497C-4FBF-B513-822B7966FA9D}" srcOrd="0" destOrd="0" presId="urn:microsoft.com/office/officeart/2005/8/layout/hierarchy1"/>
    <dgm:cxn modelId="{9E9BCB55-08AB-47C3-8EF7-E602839AED11}" type="presParOf" srcId="{C9A1852E-497C-4FBF-B513-822B7966FA9D}" destId="{590D1216-6085-4370-B921-DF9483288D98}" srcOrd="0" destOrd="0" presId="urn:microsoft.com/office/officeart/2005/8/layout/hierarchy1"/>
    <dgm:cxn modelId="{360C7055-2C39-400C-9907-6D5CF3B53C47}" type="presParOf" srcId="{C9A1852E-497C-4FBF-B513-822B7966FA9D}" destId="{2B440D3D-B223-42AA-95DC-EC6DEC01E419}" srcOrd="1" destOrd="0" presId="urn:microsoft.com/office/officeart/2005/8/layout/hierarchy1"/>
    <dgm:cxn modelId="{C985A4B6-A3E0-4007-A7B5-F5AFAE091993}" type="presParOf" srcId="{B659AC5B-CAF7-483D-94A4-45899953A467}" destId="{7DCD0CB4-5B78-4561-97E7-CB6C1F095FF0}" srcOrd="1" destOrd="0" presId="urn:microsoft.com/office/officeart/2005/8/layout/hierarchy1"/>
    <dgm:cxn modelId="{CACB952B-0423-4A6A-8CD9-94C3CD22041C}" type="presParOf" srcId="{4F547466-3ADC-4C51-B6AE-4B2A9A9478D3}" destId="{AD5B4852-55EE-444E-9468-4BCB2E828BF0}" srcOrd="2" destOrd="0" presId="urn:microsoft.com/office/officeart/2005/8/layout/hierarchy1"/>
    <dgm:cxn modelId="{40E8D698-F35F-4366-BBD8-933049D99206}" type="presParOf" srcId="{4F547466-3ADC-4C51-B6AE-4B2A9A9478D3}" destId="{EA52936C-B544-4FDD-9587-72C07D5E1B86}" srcOrd="3" destOrd="0" presId="urn:microsoft.com/office/officeart/2005/8/layout/hierarchy1"/>
    <dgm:cxn modelId="{FDA46C32-2E90-42F4-B9E6-89B078FDB82F}" type="presParOf" srcId="{EA52936C-B544-4FDD-9587-72C07D5E1B86}" destId="{87A808EA-50B8-4E41-BFE0-7B3C685A5BB4}" srcOrd="0" destOrd="0" presId="urn:microsoft.com/office/officeart/2005/8/layout/hierarchy1"/>
    <dgm:cxn modelId="{40D3A903-1DFF-457F-84D2-DDB1A8B828B0}" type="presParOf" srcId="{87A808EA-50B8-4E41-BFE0-7B3C685A5BB4}" destId="{5349829C-A9CA-477F-BBEB-A06084FE231D}" srcOrd="0" destOrd="0" presId="urn:microsoft.com/office/officeart/2005/8/layout/hierarchy1"/>
    <dgm:cxn modelId="{71617C83-D117-43B9-AFDE-C16981C4F487}" type="presParOf" srcId="{87A808EA-50B8-4E41-BFE0-7B3C685A5BB4}" destId="{87CD222C-DA74-4689-A7FD-26668DF506C5}" srcOrd="1" destOrd="0" presId="urn:microsoft.com/office/officeart/2005/8/layout/hierarchy1"/>
    <dgm:cxn modelId="{87667ABC-3494-40C4-A245-EC1E2C7706BA}" type="presParOf" srcId="{EA52936C-B544-4FDD-9587-72C07D5E1B86}" destId="{BB37A3A3-B23D-4369-BA24-385926D6B5B6}" srcOrd="1" destOrd="0" presId="urn:microsoft.com/office/officeart/2005/8/layout/hierarchy1"/>
    <dgm:cxn modelId="{AC1D012A-EBE3-42A0-870B-DB8BF24CC477}" type="presParOf" srcId="{0D86B9FA-1574-4ED8-B0DA-57B22EA0AE1E}" destId="{6889F5F9-640F-44F9-B6ED-D1EE8E8C4D4C}" srcOrd="4" destOrd="0" presId="urn:microsoft.com/office/officeart/2005/8/layout/hierarchy1"/>
    <dgm:cxn modelId="{5FA36A35-CC53-4EE5-A95E-E482F5A323DE}" type="presParOf" srcId="{0D86B9FA-1574-4ED8-B0DA-57B22EA0AE1E}" destId="{9CDDD5A5-83CE-41AF-822F-A0DC1DE235EF}" srcOrd="5" destOrd="0" presId="urn:microsoft.com/office/officeart/2005/8/layout/hierarchy1"/>
    <dgm:cxn modelId="{641110B9-2832-45EB-8F4C-AED80894527B}" type="presParOf" srcId="{9CDDD5A5-83CE-41AF-822F-A0DC1DE235EF}" destId="{38370EDE-546A-4819-931E-077ECF89F04F}" srcOrd="0" destOrd="0" presId="urn:microsoft.com/office/officeart/2005/8/layout/hierarchy1"/>
    <dgm:cxn modelId="{DBD0AB97-4C81-4401-8951-31C93D6FAECC}" type="presParOf" srcId="{38370EDE-546A-4819-931E-077ECF89F04F}" destId="{8D415DC1-83EF-4B40-A019-D92FFE545198}" srcOrd="0" destOrd="0" presId="urn:microsoft.com/office/officeart/2005/8/layout/hierarchy1"/>
    <dgm:cxn modelId="{F2F4423F-BF69-494A-990A-D4053BBB2C17}" type="presParOf" srcId="{38370EDE-546A-4819-931E-077ECF89F04F}" destId="{A6E499E1-60B8-4398-894B-BB8DE45D2B4B}" srcOrd="1" destOrd="0" presId="urn:microsoft.com/office/officeart/2005/8/layout/hierarchy1"/>
    <dgm:cxn modelId="{FF84BD33-801A-4344-8860-B7C3598F0D61}" type="presParOf" srcId="{9CDDD5A5-83CE-41AF-822F-A0DC1DE235EF}" destId="{E4737866-D68B-4140-A93A-10BE1BF33409}" srcOrd="1" destOrd="0" presId="urn:microsoft.com/office/officeart/2005/8/layout/hierarchy1"/>
    <dgm:cxn modelId="{8C7A7C37-8B1B-407D-9918-D8A926073FB9}" type="presParOf" srcId="{E4737866-D68B-4140-A93A-10BE1BF33409}" destId="{571C126C-C481-4FFD-86AE-04B4EC6A0FE6}" srcOrd="0" destOrd="0" presId="urn:microsoft.com/office/officeart/2005/8/layout/hierarchy1"/>
    <dgm:cxn modelId="{D78F2A6F-C3E9-4A0E-8FF5-63EB0682DD7C}" type="presParOf" srcId="{E4737866-D68B-4140-A93A-10BE1BF33409}" destId="{A0944D2C-6A3F-47C8-975A-38BBE35A5A3B}" srcOrd="1" destOrd="0" presId="urn:microsoft.com/office/officeart/2005/8/layout/hierarchy1"/>
    <dgm:cxn modelId="{6DC805DE-E7E9-4BAF-97E3-5BECE35D91B3}" type="presParOf" srcId="{A0944D2C-6A3F-47C8-975A-38BBE35A5A3B}" destId="{A3845475-B758-4A73-AC43-13202766962E}" srcOrd="0" destOrd="0" presId="urn:microsoft.com/office/officeart/2005/8/layout/hierarchy1"/>
    <dgm:cxn modelId="{7BD95C9E-AD2D-4B77-9E51-CAF275652F4A}" type="presParOf" srcId="{A3845475-B758-4A73-AC43-13202766962E}" destId="{FF5FD23E-A56E-4559-BBCB-863131F9C62E}" srcOrd="0" destOrd="0" presId="urn:microsoft.com/office/officeart/2005/8/layout/hierarchy1"/>
    <dgm:cxn modelId="{C5787C9E-4F5B-4779-830C-7914A068F3C4}" type="presParOf" srcId="{A3845475-B758-4A73-AC43-13202766962E}" destId="{4470CABE-89A3-47BB-98D9-79D5DD986220}" srcOrd="1" destOrd="0" presId="urn:microsoft.com/office/officeart/2005/8/layout/hierarchy1"/>
    <dgm:cxn modelId="{251785BF-604D-41B5-A6CB-9E52A02E2C46}" type="presParOf" srcId="{A0944D2C-6A3F-47C8-975A-38BBE35A5A3B}" destId="{C9D87518-0A4F-422B-B042-93667A8162F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D46814-C6E3-49BD-911D-B4AC07C8DABD}" type="doc">
      <dgm:prSet loTypeId="urn:microsoft.com/office/officeart/2005/8/layout/cycle2" loCatId="cycle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C7237195-0A04-45E7-931E-8AC99F7F7742}">
      <dgm:prSet custT="1"/>
      <dgm:spPr>
        <a:ln>
          <a:solidFill>
            <a:srgbClr val="002060"/>
          </a:solidFill>
        </a:ln>
      </dgm:spPr>
      <dgm:t>
        <a:bodyPr/>
        <a:lstStyle/>
        <a:p>
          <a:pPr rtl="0"/>
          <a:r>
            <a:rPr lang="hr-HR" sz="1400" b="1" smtClean="0">
              <a:solidFill>
                <a:srgbClr val="002060"/>
              </a:solidFill>
            </a:rPr>
            <a:t>Informirati</a:t>
          </a:r>
          <a:endParaRPr lang="hr-HR" sz="1400" b="1">
            <a:solidFill>
              <a:srgbClr val="002060"/>
            </a:solidFill>
          </a:endParaRPr>
        </a:p>
      </dgm:t>
    </dgm:pt>
    <dgm:pt modelId="{BB4F65AB-9A1B-4456-B1CF-E43B31D852FB}" type="parTrans" cxnId="{0BC5F1CE-CF88-4F62-99FD-63A49ADFD23F}">
      <dgm:prSet/>
      <dgm:spPr/>
      <dgm:t>
        <a:bodyPr/>
        <a:lstStyle/>
        <a:p>
          <a:endParaRPr lang="hr-HR" sz="1400" b="1">
            <a:solidFill>
              <a:srgbClr val="002060"/>
            </a:solidFill>
          </a:endParaRPr>
        </a:p>
      </dgm:t>
    </dgm:pt>
    <dgm:pt modelId="{F1039CE1-D3A5-4FE0-8CA8-9845DCFAD6D4}" type="sibTrans" cxnId="{0BC5F1CE-CF88-4F62-99FD-63A49ADFD23F}">
      <dgm:prSet custT="1"/>
      <dgm:spPr>
        <a:ln>
          <a:solidFill>
            <a:srgbClr val="002060"/>
          </a:solidFill>
        </a:ln>
      </dgm:spPr>
      <dgm:t>
        <a:bodyPr/>
        <a:lstStyle/>
        <a:p>
          <a:endParaRPr lang="hr-HR" sz="1400" b="1">
            <a:solidFill>
              <a:srgbClr val="002060"/>
            </a:solidFill>
          </a:endParaRPr>
        </a:p>
      </dgm:t>
    </dgm:pt>
    <dgm:pt modelId="{9766E84E-75C1-4ECB-8DC6-9EE5B069B5D7}">
      <dgm:prSet custT="1"/>
      <dgm:spPr>
        <a:ln>
          <a:solidFill>
            <a:srgbClr val="002060"/>
          </a:solidFill>
        </a:ln>
      </dgm:spPr>
      <dgm:t>
        <a:bodyPr/>
        <a:lstStyle/>
        <a:p>
          <a:pPr rtl="0"/>
          <a:r>
            <a:rPr lang="hr-HR" sz="1200" b="1" smtClean="0">
              <a:solidFill>
                <a:srgbClr val="002060"/>
              </a:solidFill>
            </a:rPr>
            <a:t>Zainteresirati</a:t>
          </a:r>
          <a:endParaRPr lang="hr-HR" sz="1200" b="1">
            <a:solidFill>
              <a:srgbClr val="002060"/>
            </a:solidFill>
          </a:endParaRPr>
        </a:p>
      </dgm:t>
    </dgm:pt>
    <dgm:pt modelId="{FAB4A4FC-523D-4902-8919-5B715BF5D48F}" type="parTrans" cxnId="{FBD2BAC2-71F7-4284-8DAD-49810B3BE674}">
      <dgm:prSet/>
      <dgm:spPr/>
      <dgm:t>
        <a:bodyPr/>
        <a:lstStyle/>
        <a:p>
          <a:endParaRPr lang="hr-HR" sz="1400" b="1">
            <a:solidFill>
              <a:srgbClr val="002060"/>
            </a:solidFill>
          </a:endParaRPr>
        </a:p>
      </dgm:t>
    </dgm:pt>
    <dgm:pt modelId="{C8B51CDC-BC44-42AE-9F6D-AA9FFB1ADCF1}" type="sibTrans" cxnId="{FBD2BAC2-71F7-4284-8DAD-49810B3BE674}">
      <dgm:prSet custT="1"/>
      <dgm:spPr>
        <a:ln>
          <a:solidFill>
            <a:srgbClr val="002060"/>
          </a:solidFill>
        </a:ln>
      </dgm:spPr>
      <dgm:t>
        <a:bodyPr/>
        <a:lstStyle/>
        <a:p>
          <a:endParaRPr lang="hr-HR" sz="1400" b="1">
            <a:solidFill>
              <a:srgbClr val="002060"/>
            </a:solidFill>
          </a:endParaRPr>
        </a:p>
      </dgm:t>
    </dgm:pt>
    <dgm:pt modelId="{7FC06E7B-D817-4372-BB4C-8A469086DB19}">
      <dgm:prSet custT="1"/>
      <dgm:spPr>
        <a:ln>
          <a:solidFill>
            <a:srgbClr val="002060"/>
          </a:solidFill>
        </a:ln>
      </dgm:spPr>
      <dgm:t>
        <a:bodyPr/>
        <a:lstStyle/>
        <a:p>
          <a:pPr rtl="0"/>
          <a:r>
            <a:rPr lang="hr-HR" sz="1400" b="1" smtClean="0">
              <a:solidFill>
                <a:srgbClr val="002060"/>
              </a:solidFill>
            </a:rPr>
            <a:t>Motivirati</a:t>
          </a:r>
          <a:endParaRPr lang="hr-HR" sz="1400" b="1">
            <a:solidFill>
              <a:srgbClr val="002060"/>
            </a:solidFill>
          </a:endParaRPr>
        </a:p>
      </dgm:t>
    </dgm:pt>
    <dgm:pt modelId="{7B5922E5-C684-4759-BD44-C62D041CF037}" type="parTrans" cxnId="{B0C0A25F-1E19-4E62-989F-FFE8962F8D9C}">
      <dgm:prSet/>
      <dgm:spPr/>
      <dgm:t>
        <a:bodyPr/>
        <a:lstStyle/>
        <a:p>
          <a:endParaRPr lang="hr-HR" sz="1400" b="1">
            <a:solidFill>
              <a:srgbClr val="002060"/>
            </a:solidFill>
          </a:endParaRPr>
        </a:p>
      </dgm:t>
    </dgm:pt>
    <dgm:pt modelId="{E5BD4B6A-17F8-4E7D-9B0A-115281F9D5CF}" type="sibTrans" cxnId="{B0C0A25F-1E19-4E62-989F-FFE8962F8D9C}">
      <dgm:prSet custT="1"/>
      <dgm:spPr>
        <a:ln>
          <a:solidFill>
            <a:srgbClr val="002060"/>
          </a:solidFill>
        </a:ln>
      </dgm:spPr>
      <dgm:t>
        <a:bodyPr/>
        <a:lstStyle/>
        <a:p>
          <a:endParaRPr lang="hr-HR" sz="1400" b="1">
            <a:solidFill>
              <a:srgbClr val="002060"/>
            </a:solidFill>
          </a:endParaRPr>
        </a:p>
      </dgm:t>
    </dgm:pt>
    <dgm:pt modelId="{D205FF0C-96E5-421F-8F27-0BF0AC80FA0D}">
      <dgm:prSet custT="1"/>
      <dgm:spPr>
        <a:ln>
          <a:solidFill>
            <a:srgbClr val="002060"/>
          </a:solidFill>
        </a:ln>
      </dgm:spPr>
      <dgm:t>
        <a:bodyPr/>
        <a:lstStyle/>
        <a:p>
          <a:pPr rtl="0"/>
          <a:r>
            <a:rPr lang="hr-HR" sz="1400" b="1" smtClean="0">
              <a:solidFill>
                <a:srgbClr val="002060"/>
              </a:solidFill>
            </a:rPr>
            <a:t>Uključiti</a:t>
          </a:r>
          <a:endParaRPr lang="hr-HR" sz="1400" b="1">
            <a:solidFill>
              <a:srgbClr val="002060"/>
            </a:solidFill>
          </a:endParaRPr>
        </a:p>
      </dgm:t>
    </dgm:pt>
    <dgm:pt modelId="{FE782757-0E36-4B10-BC8E-9B6C2C04DCAC}" type="parTrans" cxnId="{5241E4CC-989C-478B-BE85-391C01A37237}">
      <dgm:prSet/>
      <dgm:spPr/>
      <dgm:t>
        <a:bodyPr/>
        <a:lstStyle/>
        <a:p>
          <a:endParaRPr lang="hr-HR" sz="1400" b="1">
            <a:solidFill>
              <a:srgbClr val="002060"/>
            </a:solidFill>
          </a:endParaRPr>
        </a:p>
      </dgm:t>
    </dgm:pt>
    <dgm:pt modelId="{849F3205-0795-40C0-A901-F58E5DF0B5C3}" type="sibTrans" cxnId="{5241E4CC-989C-478B-BE85-391C01A37237}">
      <dgm:prSet custT="1"/>
      <dgm:spPr>
        <a:ln>
          <a:solidFill>
            <a:srgbClr val="002060"/>
          </a:solidFill>
        </a:ln>
      </dgm:spPr>
      <dgm:t>
        <a:bodyPr/>
        <a:lstStyle/>
        <a:p>
          <a:endParaRPr lang="hr-HR" sz="1400" b="1">
            <a:solidFill>
              <a:srgbClr val="002060"/>
            </a:solidFill>
          </a:endParaRPr>
        </a:p>
      </dgm:t>
    </dgm:pt>
    <dgm:pt modelId="{3F1869E3-AE2A-4DE5-A3D6-CFA656D6690E}">
      <dgm:prSet custT="1"/>
      <dgm:spPr>
        <a:ln>
          <a:solidFill>
            <a:srgbClr val="002060"/>
          </a:solidFill>
        </a:ln>
      </dgm:spPr>
      <dgm:t>
        <a:bodyPr/>
        <a:lstStyle/>
        <a:p>
          <a:pPr rtl="0"/>
          <a:r>
            <a:rPr lang="hr-HR" sz="1400" b="1" smtClean="0">
              <a:solidFill>
                <a:srgbClr val="002060"/>
              </a:solidFill>
            </a:rPr>
            <a:t>Aktivirati za promjene</a:t>
          </a:r>
          <a:endParaRPr lang="hr-HR" sz="1400" b="1">
            <a:solidFill>
              <a:srgbClr val="002060"/>
            </a:solidFill>
          </a:endParaRPr>
        </a:p>
      </dgm:t>
    </dgm:pt>
    <dgm:pt modelId="{9515600B-290F-467C-B680-7499711C9C35}" type="parTrans" cxnId="{113C572D-7446-4F82-82B3-AD5766FF9473}">
      <dgm:prSet/>
      <dgm:spPr/>
      <dgm:t>
        <a:bodyPr/>
        <a:lstStyle/>
        <a:p>
          <a:endParaRPr lang="hr-HR" sz="1400" b="1">
            <a:solidFill>
              <a:srgbClr val="002060"/>
            </a:solidFill>
          </a:endParaRPr>
        </a:p>
      </dgm:t>
    </dgm:pt>
    <dgm:pt modelId="{EAC10756-895A-4140-A3F1-E29FAE1BBA3D}" type="sibTrans" cxnId="{113C572D-7446-4F82-82B3-AD5766FF9473}">
      <dgm:prSet custT="1"/>
      <dgm:spPr>
        <a:ln>
          <a:solidFill>
            <a:srgbClr val="002060"/>
          </a:solidFill>
        </a:ln>
      </dgm:spPr>
      <dgm:t>
        <a:bodyPr/>
        <a:lstStyle/>
        <a:p>
          <a:endParaRPr lang="hr-HR" sz="1400" b="1">
            <a:solidFill>
              <a:srgbClr val="002060"/>
            </a:solidFill>
          </a:endParaRPr>
        </a:p>
      </dgm:t>
    </dgm:pt>
    <dgm:pt modelId="{F6FA0F9D-4CC0-4D90-984D-AA3FA87727A2}">
      <dgm:prSet custT="1"/>
      <dgm:spPr>
        <a:ln>
          <a:solidFill>
            <a:srgbClr val="002060"/>
          </a:solidFill>
        </a:ln>
      </dgm:spPr>
      <dgm:t>
        <a:bodyPr/>
        <a:lstStyle/>
        <a:p>
          <a:pPr rtl="0"/>
          <a:r>
            <a:rPr lang="hr-HR" sz="1400" b="1" smtClean="0">
              <a:solidFill>
                <a:srgbClr val="002060"/>
              </a:solidFill>
            </a:rPr>
            <a:t>Ostvariti vidljiv i svima koristan cilj</a:t>
          </a:r>
          <a:endParaRPr lang="hr-HR" sz="1400" b="1">
            <a:solidFill>
              <a:srgbClr val="002060"/>
            </a:solidFill>
          </a:endParaRPr>
        </a:p>
      </dgm:t>
    </dgm:pt>
    <dgm:pt modelId="{EC7CFCB2-C6B1-4ED5-A1E4-A228F12BFD9B}" type="parTrans" cxnId="{D341B660-EF22-4527-9867-A32F5263693D}">
      <dgm:prSet/>
      <dgm:spPr/>
      <dgm:t>
        <a:bodyPr/>
        <a:lstStyle/>
        <a:p>
          <a:endParaRPr lang="hr-HR" sz="1400" b="1">
            <a:solidFill>
              <a:srgbClr val="002060"/>
            </a:solidFill>
          </a:endParaRPr>
        </a:p>
      </dgm:t>
    </dgm:pt>
    <dgm:pt modelId="{1DCFA2C9-A9D3-48E5-97E6-EA7D75D30B69}" type="sibTrans" cxnId="{D341B660-EF22-4527-9867-A32F5263693D}">
      <dgm:prSet custT="1"/>
      <dgm:spPr>
        <a:ln>
          <a:solidFill>
            <a:srgbClr val="002060"/>
          </a:solidFill>
        </a:ln>
      </dgm:spPr>
      <dgm:t>
        <a:bodyPr/>
        <a:lstStyle/>
        <a:p>
          <a:endParaRPr lang="hr-HR" sz="1400" b="1">
            <a:solidFill>
              <a:srgbClr val="002060"/>
            </a:solidFill>
          </a:endParaRPr>
        </a:p>
      </dgm:t>
    </dgm:pt>
    <dgm:pt modelId="{7A3734A8-9421-480E-A774-7A8343EA003B}" type="pres">
      <dgm:prSet presAssocID="{12D46814-C6E3-49BD-911D-B4AC07C8DAB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D1E3FDA-F344-487F-8CB4-F0398F062CE9}" type="pres">
      <dgm:prSet presAssocID="{C7237195-0A04-45E7-931E-8AC99F7F774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E5C262B-AFC0-47D7-BD53-0DA6419FC83B}" type="pres">
      <dgm:prSet presAssocID="{F1039CE1-D3A5-4FE0-8CA8-9845DCFAD6D4}" presName="sibTrans" presStyleLbl="sibTrans2D1" presStyleIdx="0" presStyleCnt="6"/>
      <dgm:spPr/>
      <dgm:t>
        <a:bodyPr/>
        <a:lstStyle/>
        <a:p>
          <a:endParaRPr lang="hr-HR"/>
        </a:p>
      </dgm:t>
    </dgm:pt>
    <dgm:pt modelId="{AFE36FF6-01F9-43A3-BA62-2FF4E0F674EC}" type="pres">
      <dgm:prSet presAssocID="{F1039CE1-D3A5-4FE0-8CA8-9845DCFAD6D4}" presName="connectorText" presStyleLbl="sibTrans2D1" presStyleIdx="0" presStyleCnt="6"/>
      <dgm:spPr/>
      <dgm:t>
        <a:bodyPr/>
        <a:lstStyle/>
        <a:p>
          <a:endParaRPr lang="hr-HR"/>
        </a:p>
      </dgm:t>
    </dgm:pt>
    <dgm:pt modelId="{21019C24-8E01-4589-BC12-4EE78BAC7FC9}" type="pres">
      <dgm:prSet presAssocID="{9766E84E-75C1-4ECB-8DC6-9EE5B069B5D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0761A40-03FE-4CEC-9C61-455019CEAEA3}" type="pres">
      <dgm:prSet presAssocID="{C8B51CDC-BC44-42AE-9F6D-AA9FFB1ADCF1}" presName="sibTrans" presStyleLbl="sibTrans2D1" presStyleIdx="1" presStyleCnt="6"/>
      <dgm:spPr/>
      <dgm:t>
        <a:bodyPr/>
        <a:lstStyle/>
        <a:p>
          <a:endParaRPr lang="hr-HR"/>
        </a:p>
      </dgm:t>
    </dgm:pt>
    <dgm:pt modelId="{CDEEDD12-B21A-49C4-8FE4-DF7C90C0B2DF}" type="pres">
      <dgm:prSet presAssocID="{C8B51CDC-BC44-42AE-9F6D-AA9FFB1ADCF1}" presName="connectorText" presStyleLbl="sibTrans2D1" presStyleIdx="1" presStyleCnt="6"/>
      <dgm:spPr/>
      <dgm:t>
        <a:bodyPr/>
        <a:lstStyle/>
        <a:p>
          <a:endParaRPr lang="hr-HR"/>
        </a:p>
      </dgm:t>
    </dgm:pt>
    <dgm:pt modelId="{51FCD0B9-7C8E-4688-B9E9-8CB6F649DEFE}" type="pres">
      <dgm:prSet presAssocID="{7FC06E7B-D817-4372-BB4C-8A469086DB1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C9DA6D8-3ECF-4B7F-857C-CE9E4BE1BF1F}" type="pres">
      <dgm:prSet presAssocID="{E5BD4B6A-17F8-4E7D-9B0A-115281F9D5CF}" presName="sibTrans" presStyleLbl="sibTrans2D1" presStyleIdx="2" presStyleCnt="6"/>
      <dgm:spPr/>
      <dgm:t>
        <a:bodyPr/>
        <a:lstStyle/>
        <a:p>
          <a:endParaRPr lang="hr-HR"/>
        </a:p>
      </dgm:t>
    </dgm:pt>
    <dgm:pt modelId="{972F273F-C5EB-414D-9C3D-E4041B465F89}" type="pres">
      <dgm:prSet presAssocID="{E5BD4B6A-17F8-4E7D-9B0A-115281F9D5CF}" presName="connectorText" presStyleLbl="sibTrans2D1" presStyleIdx="2" presStyleCnt="6"/>
      <dgm:spPr/>
      <dgm:t>
        <a:bodyPr/>
        <a:lstStyle/>
        <a:p>
          <a:endParaRPr lang="hr-HR"/>
        </a:p>
      </dgm:t>
    </dgm:pt>
    <dgm:pt modelId="{DE2A1190-28D6-458B-B7D1-E4D964C94C86}" type="pres">
      <dgm:prSet presAssocID="{D205FF0C-96E5-421F-8F27-0BF0AC80FA0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3341A41-9ECE-48DB-A95E-DF07C4CBB682}" type="pres">
      <dgm:prSet presAssocID="{849F3205-0795-40C0-A901-F58E5DF0B5C3}" presName="sibTrans" presStyleLbl="sibTrans2D1" presStyleIdx="3" presStyleCnt="6"/>
      <dgm:spPr/>
      <dgm:t>
        <a:bodyPr/>
        <a:lstStyle/>
        <a:p>
          <a:endParaRPr lang="hr-HR"/>
        </a:p>
      </dgm:t>
    </dgm:pt>
    <dgm:pt modelId="{4700EAC4-F783-450F-85D1-8A3CF41F6698}" type="pres">
      <dgm:prSet presAssocID="{849F3205-0795-40C0-A901-F58E5DF0B5C3}" presName="connectorText" presStyleLbl="sibTrans2D1" presStyleIdx="3" presStyleCnt="6"/>
      <dgm:spPr/>
      <dgm:t>
        <a:bodyPr/>
        <a:lstStyle/>
        <a:p>
          <a:endParaRPr lang="hr-HR"/>
        </a:p>
      </dgm:t>
    </dgm:pt>
    <dgm:pt modelId="{CD1ACA05-41C6-4D4E-80B8-F4B7B4D5473F}" type="pres">
      <dgm:prSet presAssocID="{3F1869E3-AE2A-4DE5-A3D6-CFA656D6690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5BFC420-C932-4B29-B7CA-BC6CC02BD630}" type="pres">
      <dgm:prSet presAssocID="{EAC10756-895A-4140-A3F1-E29FAE1BBA3D}" presName="sibTrans" presStyleLbl="sibTrans2D1" presStyleIdx="4" presStyleCnt="6"/>
      <dgm:spPr/>
      <dgm:t>
        <a:bodyPr/>
        <a:lstStyle/>
        <a:p>
          <a:endParaRPr lang="hr-HR"/>
        </a:p>
      </dgm:t>
    </dgm:pt>
    <dgm:pt modelId="{2E4A7E66-9323-401F-89C8-D6E2464660CF}" type="pres">
      <dgm:prSet presAssocID="{EAC10756-895A-4140-A3F1-E29FAE1BBA3D}" presName="connectorText" presStyleLbl="sibTrans2D1" presStyleIdx="4" presStyleCnt="6"/>
      <dgm:spPr/>
      <dgm:t>
        <a:bodyPr/>
        <a:lstStyle/>
        <a:p>
          <a:endParaRPr lang="hr-HR"/>
        </a:p>
      </dgm:t>
    </dgm:pt>
    <dgm:pt modelId="{B003D79B-C76F-4FD1-938E-6D866B2460E4}" type="pres">
      <dgm:prSet presAssocID="{F6FA0F9D-4CC0-4D90-984D-AA3FA87727A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B90D7BB-44A3-467B-9A64-E87EA3A93465}" type="pres">
      <dgm:prSet presAssocID="{1DCFA2C9-A9D3-48E5-97E6-EA7D75D30B69}" presName="sibTrans" presStyleLbl="sibTrans2D1" presStyleIdx="5" presStyleCnt="6"/>
      <dgm:spPr/>
      <dgm:t>
        <a:bodyPr/>
        <a:lstStyle/>
        <a:p>
          <a:endParaRPr lang="hr-HR"/>
        </a:p>
      </dgm:t>
    </dgm:pt>
    <dgm:pt modelId="{4592FF66-E73C-4720-B481-63619716A8FE}" type="pres">
      <dgm:prSet presAssocID="{1DCFA2C9-A9D3-48E5-97E6-EA7D75D30B69}" presName="connectorText" presStyleLbl="sibTrans2D1" presStyleIdx="5" presStyleCnt="6"/>
      <dgm:spPr/>
      <dgm:t>
        <a:bodyPr/>
        <a:lstStyle/>
        <a:p>
          <a:endParaRPr lang="hr-HR"/>
        </a:p>
      </dgm:t>
    </dgm:pt>
  </dgm:ptLst>
  <dgm:cxnLst>
    <dgm:cxn modelId="{7C49B4C9-B61B-4AA4-B8CD-A9CBA10274D6}" type="presOf" srcId="{C8B51CDC-BC44-42AE-9F6D-AA9FFB1ADCF1}" destId="{D0761A40-03FE-4CEC-9C61-455019CEAEA3}" srcOrd="0" destOrd="0" presId="urn:microsoft.com/office/officeart/2005/8/layout/cycle2"/>
    <dgm:cxn modelId="{E463FE5A-C459-4C08-B3DE-BE1027B3B0F2}" type="presOf" srcId="{EAC10756-895A-4140-A3F1-E29FAE1BBA3D}" destId="{2E4A7E66-9323-401F-89C8-D6E2464660CF}" srcOrd="1" destOrd="0" presId="urn:microsoft.com/office/officeart/2005/8/layout/cycle2"/>
    <dgm:cxn modelId="{CAF20C21-AB65-486F-A732-9F4289B5E462}" type="presOf" srcId="{E5BD4B6A-17F8-4E7D-9B0A-115281F9D5CF}" destId="{8C9DA6D8-3ECF-4B7F-857C-CE9E4BE1BF1F}" srcOrd="0" destOrd="0" presId="urn:microsoft.com/office/officeart/2005/8/layout/cycle2"/>
    <dgm:cxn modelId="{0A8E603B-0C99-4B6D-B720-B68E4B45A8B3}" type="presOf" srcId="{D205FF0C-96E5-421F-8F27-0BF0AC80FA0D}" destId="{DE2A1190-28D6-458B-B7D1-E4D964C94C86}" srcOrd="0" destOrd="0" presId="urn:microsoft.com/office/officeart/2005/8/layout/cycle2"/>
    <dgm:cxn modelId="{60055344-22AB-408B-8F88-B23DD7AFFC02}" type="presOf" srcId="{EAC10756-895A-4140-A3F1-E29FAE1BBA3D}" destId="{85BFC420-C932-4B29-B7CA-BC6CC02BD630}" srcOrd="0" destOrd="0" presId="urn:microsoft.com/office/officeart/2005/8/layout/cycle2"/>
    <dgm:cxn modelId="{549A77B3-6241-4D35-8754-D3D318D7EF59}" type="presOf" srcId="{849F3205-0795-40C0-A901-F58E5DF0B5C3}" destId="{53341A41-9ECE-48DB-A95E-DF07C4CBB682}" srcOrd="0" destOrd="0" presId="urn:microsoft.com/office/officeart/2005/8/layout/cycle2"/>
    <dgm:cxn modelId="{C560B46B-B2CD-45B8-AC82-8E00B45EA021}" type="presOf" srcId="{C8B51CDC-BC44-42AE-9F6D-AA9FFB1ADCF1}" destId="{CDEEDD12-B21A-49C4-8FE4-DF7C90C0B2DF}" srcOrd="1" destOrd="0" presId="urn:microsoft.com/office/officeart/2005/8/layout/cycle2"/>
    <dgm:cxn modelId="{113C572D-7446-4F82-82B3-AD5766FF9473}" srcId="{12D46814-C6E3-49BD-911D-B4AC07C8DABD}" destId="{3F1869E3-AE2A-4DE5-A3D6-CFA656D6690E}" srcOrd="4" destOrd="0" parTransId="{9515600B-290F-467C-B680-7499711C9C35}" sibTransId="{EAC10756-895A-4140-A3F1-E29FAE1BBA3D}"/>
    <dgm:cxn modelId="{938111C6-ABC9-493B-B859-74EF14578976}" type="presOf" srcId="{1DCFA2C9-A9D3-48E5-97E6-EA7D75D30B69}" destId="{0B90D7BB-44A3-467B-9A64-E87EA3A93465}" srcOrd="0" destOrd="0" presId="urn:microsoft.com/office/officeart/2005/8/layout/cycle2"/>
    <dgm:cxn modelId="{D341B660-EF22-4527-9867-A32F5263693D}" srcId="{12D46814-C6E3-49BD-911D-B4AC07C8DABD}" destId="{F6FA0F9D-4CC0-4D90-984D-AA3FA87727A2}" srcOrd="5" destOrd="0" parTransId="{EC7CFCB2-C6B1-4ED5-A1E4-A228F12BFD9B}" sibTransId="{1DCFA2C9-A9D3-48E5-97E6-EA7D75D30B69}"/>
    <dgm:cxn modelId="{5C837A5E-F640-4F30-8EA3-0F613D39ACD7}" type="presOf" srcId="{12D46814-C6E3-49BD-911D-B4AC07C8DABD}" destId="{7A3734A8-9421-480E-A774-7A8343EA003B}" srcOrd="0" destOrd="0" presId="urn:microsoft.com/office/officeart/2005/8/layout/cycle2"/>
    <dgm:cxn modelId="{297F67B6-9768-4B18-9D23-2FAF50763638}" type="presOf" srcId="{F6FA0F9D-4CC0-4D90-984D-AA3FA87727A2}" destId="{B003D79B-C76F-4FD1-938E-6D866B2460E4}" srcOrd="0" destOrd="0" presId="urn:microsoft.com/office/officeart/2005/8/layout/cycle2"/>
    <dgm:cxn modelId="{8C92A420-D16D-4894-AC33-8456661C91B6}" type="presOf" srcId="{F1039CE1-D3A5-4FE0-8CA8-9845DCFAD6D4}" destId="{AFE36FF6-01F9-43A3-BA62-2FF4E0F674EC}" srcOrd="1" destOrd="0" presId="urn:microsoft.com/office/officeart/2005/8/layout/cycle2"/>
    <dgm:cxn modelId="{FBD2BAC2-71F7-4284-8DAD-49810B3BE674}" srcId="{12D46814-C6E3-49BD-911D-B4AC07C8DABD}" destId="{9766E84E-75C1-4ECB-8DC6-9EE5B069B5D7}" srcOrd="1" destOrd="0" parTransId="{FAB4A4FC-523D-4902-8919-5B715BF5D48F}" sibTransId="{C8B51CDC-BC44-42AE-9F6D-AA9FFB1ADCF1}"/>
    <dgm:cxn modelId="{E146D27A-9395-4DC1-A4B8-9E4613BA23FF}" type="presOf" srcId="{1DCFA2C9-A9D3-48E5-97E6-EA7D75D30B69}" destId="{4592FF66-E73C-4720-B481-63619716A8FE}" srcOrd="1" destOrd="0" presId="urn:microsoft.com/office/officeart/2005/8/layout/cycle2"/>
    <dgm:cxn modelId="{4BE46282-D3C9-4F70-A7EC-0F3FF887CE6C}" type="presOf" srcId="{9766E84E-75C1-4ECB-8DC6-9EE5B069B5D7}" destId="{21019C24-8E01-4589-BC12-4EE78BAC7FC9}" srcOrd="0" destOrd="0" presId="urn:microsoft.com/office/officeart/2005/8/layout/cycle2"/>
    <dgm:cxn modelId="{B0C0A25F-1E19-4E62-989F-FFE8962F8D9C}" srcId="{12D46814-C6E3-49BD-911D-B4AC07C8DABD}" destId="{7FC06E7B-D817-4372-BB4C-8A469086DB19}" srcOrd="2" destOrd="0" parTransId="{7B5922E5-C684-4759-BD44-C62D041CF037}" sibTransId="{E5BD4B6A-17F8-4E7D-9B0A-115281F9D5CF}"/>
    <dgm:cxn modelId="{4533EAA3-8022-4882-B14E-C37E2F33519F}" type="presOf" srcId="{F1039CE1-D3A5-4FE0-8CA8-9845DCFAD6D4}" destId="{7E5C262B-AFC0-47D7-BD53-0DA6419FC83B}" srcOrd="0" destOrd="0" presId="urn:microsoft.com/office/officeart/2005/8/layout/cycle2"/>
    <dgm:cxn modelId="{0BC5F1CE-CF88-4F62-99FD-63A49ADFD23F}" srcId="{12D46814-C6E3-49BD-911D-B4AC07C8DABD}" destId="{C7237195-0A04-45E7-931E-8AC99F7F7742}" srcOrd="0" destOrd="0" parTransId="{BB4F65AB-9A1B-4456-B1CF-E43B31D852FB}" sibTransId="{F1039CE1-D3A5-4FE0-8CA8-9845DCFAD6D4}"/>
    <dgm:cxn modelId="{6A1E4684-B657-4234-AC31-B5157DFCBB09}" type="presOf" srcId="{C7237195-0A04-45E7-931E-8AC99F7F7742}" destId="{9D1E3FDA-F344-487F-8CB4-F0398F062CE9}" srcOrd="0" destOrd="0" presId="urn:microsoft.com/office/officeart/2005/8/layout/cycle2"/>
    <dgm:cxn modelId="{F3516BEE-19C8-41DC-818F-DE95B77327F7}" type="presOf" srcId="{E5BD4B6A-17F8-4E7D-9B0A-115281F9D5CF}" destId="{972F273F-C5EB-414D-9C3D-E4041B465F89}" srcOrd="1" destOrd="0" presId="urn:microsoft.com/office/officeart/2005/8/layout/cycle2"/>
    <dgm:cxn modelId="{5241E4CC-989C-478B-BE85-391C01A37237}" srcId="{12D46814-C6E3-49BD-911D-B4AC07C8DABD}" destId="{D205FF0C-96E5-421F-8F27-0BF0AC80FA0D}" srcOrd="3" destOrd="0" parTransId="{FE782757-0E36-4B10-BC8E-9B6C2C04DCAC}" sibTransId="{849F3205-0795-40C0-A901-F58E5DF0B5C3}"/>
    <dgm:cxn modelId="{C75EF546-D136-4FBF-94CA-75A6F03853FF}" type="presOf" srcId="{7FC06E7B-D817-4372-BB4C-8A469086DB19}" destId="{51FCD0B9-7C8E-4688-B9E9-8CB6F649DEFE}" srcOrd="0" destOrd="0" presId="urn:microsoft.com/office/officeart/2005/8/layout/cycle2"/>
    <dgm:cxn modelId="{541F77B6-5685-44D6-AF6D-83194EDC9803}" type="presOf" srcId="{3F1869E3-AE2A-4DE5-A3D6-CFA656D6690E}" destId="{CD1ACA05-41C6-4D4E-80B8-F4B7B4D5473F}" srcOrd="0" destOrd="0" presId="urn:microsoft.com/office/officeart/2005/8/layout/cycle2"/>
    <dgm:cxn modelId="{CA20F9DE-D686-4915-A8E2-596CFB717646}" type="presOf" srcId="{849F3205-0795-40C0-A901-F58E5DF0B5C3}" destId="{4700EAC4-F783-450F-85D1-8A3CF41F6698}" srcOrd="1" destOrd="0" presId="urn:microsoft.com/office/officeart/2005/8/layout/cycle2"/>
    <dgm:cxn modelId="{F8E7BA12-EC80-4D3C-A677-9DC33B987A96}" type="presParOf" srcId="{7A3734A8-9421-480E-A774-7A8343EA003B}" destId="{9D1E3FDA-F344-487F-8CB4-F0398F062CE9}" srcOrd="0" destOrd="0" presId="urn:microsoft.com/office/officeart/2005/8/layout/cycle2"/>
    <dgm:cxn modelId="{278D8D9C-37A1-49B0-BC94-4D2C85ADCB16}" type="presParOf" srcId="{7A3734A8-9421-480E-A774-7A8343EA003B}" destId="{7E5C262B-AFC0-47D7-BD53-0DA6419FC83B}" srcOrd="1" destOrd="0" presId="urn:microsoft.com/office/officeart/2005/8/layout/cycle2"/>
    <dgm:cxn modelId="{38EB5962-2C3E-48D5-99B1-B0A0A01E667D}" type="presParOf" srcId="{7E5C262B-AFC0-47D7-BD53-0DA6419FC83B}" destId="{AFE36FF6-01F9-43A3-BA62-2FF4E0F674EC}" srcOrd="0" destOrd="0" presId="urn:microsoft.com/office/officeart/2005/8/layout/cycle2"/>
    <dgm:cxn modelId="{0CB14400-C5D6-4A03-9132-7EB1B7C89BF4}" type="presParOf" srcId="{7A3734A8-9421-480E-A774-7A8343EA003B}" destId="{21019C24-8E01-4589-BC12-4EE78BAC7FC9}" srcOrd="2" destOrd="0" presId="urn:microsoft.com/office/officeart/2005/8/layout/cycle2"/>
    <dgm:cxn modelId="{D4E10525-91BF-4FFE-8189-E83541488623}" type="presParOf" srcId="{7A3734A8-9421-480E-A774-7A8343EA003B}" destId="{D0761A40-03FE-4CEC-9C61-455019CEAEA3}" srcOrd="3" destOrd="0" presId="urn:microsoft.com/office/officeart/2005/8/layout/cycle2"/>
    <dgm:cxn modelId="{9A7E10AE-6F30-4C75-AEE5-24D48A915C2E}" type="presParOf" srcId="{D0761A40-03FE-4CEC-9C61-455019CEAEA3}" destId="{CDEEDD12-B21A-49C4-8FE4-DF7C90C0B2DF}" srcOrd="0" destOrd="0" presId="urn:microsoft.com/office/officeart/2005/8/layout/cycle2"/>
    <dgm:cxn modelId="{CB14B59C-0498-41C1-8CD6-9C554915D95D}" type="presParOf" srcId="{7A3734A8-9421-480E-A774-7A8343EA003B}" destId="{51FCD0B9-7C8E-4688-B9E9-8CB6F649DEFE}" srcOrd="4" destOrd="0" presId="urn:microsoft.com/office/officeart/2005/8/layout/cycle2"/>
    <dgm:cxn modelId="{44BD9619-893F-47EF-998E-A1DABF86610E}" type="presParOf" srcId="{7A3734A8-9421-480E-A774-7A8343EA003B}" destId="{8C9DA6D8-3ECF-4B7F-857C-CE9E4BE1BF1F}" srcOrd="5" destOrd="0" presId="urn:microsoft.com/office/officeart/2005/8/layout/cycle2"/>
    <dgm:cxn modelId="{2498B434-BDCB-4C68-8B9C-B357C4739617}" type="presParOf" srcId="{8C9DA6D8-3ECF-4B7F-857C-CE9E4BE1BF1F}" destId="{972F273F-C5EB-414D-9C3D-E4041B465F89}" srcOrd="0" destOrd="0" presId="urn:microsoft.com/office/officeart/2005/8/layout/cycle2"/>
    <dgm:cxn modelId="{D0BBC712-3C71-44FC-91B1-AEF6554917A4}" type="presParOf" srcId="{7A3734A8-9421-480E-A774-7A8343EA003B}" destId="{DE2A1190-28D6-458B-B7D1-E4D964C94C86}" srcOrd="6" destOrd="0" presId="urn:microsoft.com/office/officeart/2005/8/layout/cycle2"/>
    <dgm:cxn modelId="{3D621B91-4BEA-49B9-930C-EC65390A280A}" type="presParOf" srcId="{7A3734A8-9421-480E-A774-7A8343EA003B}" destId="{53341A41-9ECE-48DB-A95E-DF07C4CBB682}" srcOrd="7" destOrd="0" presId="urn:microsoft.com/office/officeart/2005/8/layout/cycle2"/>
    <dgm:cxn modelId="{2F0E0F21-9C21-4886-ABFB-83062624B638}" type="presParOf" srcId="{53341A41-9ECE-48DB-A95E-DF07C4CBB682}" destId="{4700EAC4-F783-450F-85D1-8A3CF41F6698}" srcOrd="0" destOrd="0" presId="urn:microsoft.com/office/officeart/2005/8/layout/cycle2"/>
    <dgm:cxn modelId="{C2DC4350-53E7-455D-A2D2-D0EDB00C1251}" type="presParOf" srcId="{7A3734A8-9421-480E-A774-7A8343EA003B}" destId="{CD1ACA05-41C6-4D4E-80B8-F4B7B4D5473F}" srcOrd="8" destOrd="0" presId="urn:microsoft.com/office/officeart/2005/8/layout/cycle2"/>
    <dgm:cxn modelId="{23FDC090-A5F9-4DAC-8F5F-621E8BE8486C}" type="presParOf" srcId="{7A3734A8-9421-480E-A774-7A8343EA003B}" destId="{85BFC420-C932-4B29-B7CA-BC6CC02BD630}" srcOrd="9" destOrd="0" presId="urn:microsoft.com/office/officeart/2005/8/layout/cycle2"/>
    <dgm:cxn modelId="{CD11A54F-FFCD-4CA5-8001-0B79F9368FC7}" type="presParOf" srcId="{85BFC420-C932-4B29-B7CA-BC6CC02BD630}" destId="{2E4A7E66-9323-401F-89C8-D6E2464660CF}" srcOrd="0" destOrd="0" presId="urn:microsoft.com/office/officeart/2005/8/layout/cycle2"/>
    <dgm:cxn modelId="{F3CF5B88-2CAE-4B8A-83E5-40D15ED474B8}" type="presParOf" srcId="{7A3734A8-9421-480E-A774-7A8343EA003B}" destId="{B003D79B-C76F-4FD1-938E-6D866B2460E4}" srcOrd="10" destOrd="0" presId="urn:microsoft.com/office/officeart/2005/8/layout/cycle2"/>
    <dgm:cxn modelId="{1D6A5D3B-D3BD-412A-B6A2-2139A46EF70F}" type="presParOf" srcId="{7A3734A8-9421-480E-A774-7A8343EA003B}" destId="{0B90D7BB-44A3-467B-9A64-E87EA3A93465}" srcOrd="11" destOrd="0" presId="urn:microsoft.com/office/officeart/2005/8/layout/cycle2"/>
    <dgm:cxn modelId="{90930E00-FD55-4140-91A2-9A3F848BE0FC}" type="presParOf" srcId="{0B90D7BB-44A3-467B-9A64-E87EA3A93465}" destId="{4592FF66-E73C-4720-B481-63619716A8F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6AC005-FE34-42C1-B686-2B255D74E322}" type="doc">
      <dgm:prSet loTypeId="urn:microsoft.com/office/officeart/2005/8/layout/pyramid2" loCatId="pyramid" qsTypeId="urn:microsoft.com/office/officeart/2005/8/quickstyle/3d5" qsCatId="3D" csTypeId="urn:microsoft.com/office/officeart/2005/8/colors/accent2_5" csCatId="accent2"/>
      <dgm:spPr/>
      <dgm:t>
        <a:bodyPr/>
        <a:lstStyle/>
        <a:p>
          <a:endParaRPr lang="en-GB"/>
        </a:p>
      </dgm:t>
    </dgm:pt>
    <dgm:pt modelId="{51BAA2E2-0ABA-40DE-B982-4E290A6A1400}">
      <dgm:prSet/>
      <dgm:spPr/>
      <dgm:t>
        <a:bodyPr/>
        <a:lstStyle/>
        <a:p>
          <a:pPr rtl="0"/>
          <a:r>
            <a:rPr lang="hr-HR" b="1" smtClean="0"/>
            <a:t>„Jedinu sigurnost čovjeku može pružiti znanje, iskustvo i sposobnost”</a:t>
          </a:r>
          <a:endParaRPr lang="en-GB"/>
        </a:p>
      </dgm:t>
    </dgm:pt>
    <dgm:pt modelId="{1E827D73-674E-4980-B5B2-2C7A82E2A94B}" type="parTrans" cxnId="{0FFEC954-5551-4C74-8DDA-DCEBA8E92A56}">
      <dgm:prSet/>
      <dgm:spPr/>
      <dgm:t>
        <a:bodyPr/>
        <a:lstStyle/>
        <a:p>
          <a:endParaRPr lang="en-GB"/>
        </a:p>
      </dgm:t>
    </dgm:pt>
    <dgm:pt modelId="{8BA5B9D6-49D7-482A-92B6-0911725C9F43}" type="sibTrans" cxnId="{0FFEC954-5551-4C74-8DDA-DCEBA8E92A56}">
      <dgm:prSet/>
      <dgm:spPr/>
      <dgm:t>
        <a:bodyPr/>
        <a:lstStyle/>
        <a:p>
          <a:endParaRPr lang="en-GB"/>
        </a:p>
      </dgm:t>
    </dgm:pt>
    <dgm:pt modelId="{180949E4-AA91-4023-B885-03D956EAAE3B}">
      <dgm:prSet/>
      <dgm:spPr/>
      <dgm:t>
        <a:bodyPr/>
        <a:lstStyle/>
        <a:p>
          <a:pPr rtl="0"/>
          <a:r>
            <a:rPr lang="hr-HR" b="1" smtClean="0"/>
            <a:t>Henry Ford</a:t>
          </a:r>
          <a:endParaRPr lang="en-GB"/>
        </a:p>
      </dgm:t>
    </dgm:pt>
    <dgm:pt modelId="{9C76360D-EE6B-423C-B98A-4173FE322E6A}" type="parTrans" cxnId="{C56EC07F-F241-4F8F-8E08-D8274E715164}">
      <dgm:prSet/>
      <dgm:spPr/>
      <dgm:t>
        <a:bodyPr/>
        <a:lstStyle/>
        <a:p>
          <a:endParaRPr lang="en-GB"/>
        </a:p>
      </dgm:t>
    </dgm:pt>
    <dgm:pt modelId="{446ED20C-3377-49F8-A0FA-6CD0D997AF56}" type="sibTrans" cxnId="{C56EC07F-F241-4F8F-8E08-D8274E715164}">
      <dgm:prSet/>
      <dgm:spPr/>
      <dgm:t>
        <a:bodyPr/>
        <a:lstStyle/>
        <a:p>
          <a:endParaRPr lang="en-GB"/>
        </a:p>
      </dgm:t>
    </dgm:pt>
    <dgm:pt modelId="{CC2216E7-DB51-40AB-B24D-F6509D5C04A2}" type="pres">
      <dgm:prSet presAssocID="{4B6AC005-FE34-42C1-B686-2B255D74E32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04FB5B7D-824B-47A1-A331-D2EC0BA1C178}" type="pres">
      <dgm:prSet presAssocID="{4B6AC005-FE34-42C1-B686-2B255D74E322}" presName="pyramid" presStyleLbl="node1" presStyleIdx="0" presStyleCnt="1"/>
      <dgm:spPr/>
      <dgm:t>
        <a:bodyPr/>
        <a:lstStyle/>
        <a:p>
          <a:endParaRPr lang="en-GB"/>
        </a:p>
      </dgm:t>
    </dgm:pt>
    <dgm:pt modelId="{CEF4F492-07E7-40F0-9C4C-126069F5C413}" type="pres">
      <dgm:prSet presAssocID="{4B6AC005-FE34-42C1-B686-2B255D74E322}" presName="theList" presStyleCnt="0"/>
      <dgm:spPr/>
      <dgm:t>
        <a:bodyPr/>
        <a:lstStyle/>
        <a:p>
          <a:endParaRPr lang="en-GB"/>
        </a:p>
      </dgm:t>
    </dgm:pt>
    <dgm:pt modelId="{780ABA0D-2D4C-40D3-BC54-99E45D31B80E}" type="pres">
      <dgm:prSet presAssocID="{51BAA2E2-0ABA-40DE-B982-4E290A6A1400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5D88D3-6109-4A6E-830F-F329662E1B40}" type="pres">
      <dgm:prSet presAssocID="{51BAA2E2-0ABA-40DE-B982-4E290A6A1400}" presName="aSpace" presStyleCnt="0"/>
      <dgm:spPr/>
      <dgm:t>
        <a:bodyPr/>
        <a:lstStyle/>
        <a:p>
          <a:endParaRPr lang="en-GB"/>
        </a:p>
      </dgm:t>
    </dgm:pt>
    <dgm:pt modelId="{1CB806C2-C64E-477D-BB74-91B5DCEFEFCC}" type="pres">
      <dgm:prSet presAssocID="{180949E4-AA91-4023-B885-03D956EAAE3B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454617-F4C9-4D85-B6AE-F021CFDC49DC}" type="pres">
      <dgm:prSet presAssocID="{180949E4-AA91-4023-B885-03D956EAAE3B}" presName="aSpace" presStyleCnt="0"/>
      <dgm:spPr/>
      <dgm:t>
        <a:bodyPr/>
        <a:lstStyle/>
        <a:p>
          <a:endParaRPr lang="en-GB"/>
        </a:p>
      </dgm:t>
    </dgm:pt>
  </dgm:ptLst>
  <dgm:cxnLst>
    <dgm:cxn modelId="{92A59451-6C90-4274-AE4B-1E525A5EB3CA}" type="presOf" srcId="{4B6AC005-FE34-42C1-B686-2B255D74E322}" destId="{CC2216E7-DB51-40AB-B24D-F6509D5C04A2}" srcOrd="0" destOrd="0" presId="urn:microsoft.com/office/officeart/2005/8/layout/pyramid2"/>
    <dgm:cxn modelId="{0FFEC954-5551-4C74-8DDA-DCEBA8E92A56}" srcId="{4B6AC005-FE34-42C1-B686-2B255D74E322}" destId="{51BAA2E2-0ABA-40DE-B982-4E290A6A1400}" srcOrd="0" destOrd="0" parTransId="{1E827D73-674E-4980-B5B2-2C7A82E2A94B}" sibTransId="{8BA5B9D6-49D7-482A-92B6-0911725C9F43}"/>
    <dgm:cxn modelId="{8E2296D2-E745-460C-B1BF-5790E8261B8D}" type="presOf" srcId="{51BAA2E2-0ABA-40DE-B982-4E290A6A1400}" destId="{780ABA0D-2D4C-40D3-BC54-99E45D31B80E}" srcOrd="0" destOrd="0" presId="urn:microsoft.com/office/officeart/2005/8/layout/pyramid2"/>
    <dgm:cxn modelId="{3457610E-AB95-4702-8AC7-3480BBD40B63}" type="presOf" srcId="{180949E4-AA91-4023-B885-03D956EAAE3B}" destId="{1CB806C2-C64E-477D-BB74-91B5DCEFEFCC}" srcOrd="0" destOrd="0" presId="urn:microsoft.com/office/officeart/2005/8/layout/pyramid2"/>
    <dgm:cxn modelId="{C56EC07F-F241-4F8F-8E08-D8274E715164}" srcId="{4B6AC005-FE34-42C1-B686-2B255D74E322}" destId="{180949E4-AA91-4023-B885-03D956EAAE3B}" srcOrd="1" destOrd="0" parTransId="{9C76360D-EE6B-423C-B98A-4173FE322E6A}" sibTransId="{446ED20C-3377-49F8-A0FA-6CD0D997AF56}"/>
    <dgm:cxn modelId="{534D4C88-E79C-4FBA-8903-A9DF2B782985}" type="presParOf" srcId="{CC2216E7-DB51-40AB-B24D-F6509D5C04A2}" destId="{04FB5B7D-824B-47A1-A331-D2EC0BA1C178}" srcOrd="0" destOrd="0" presId="urn:microsoft.com/office/officeart/2005/8/layout/pyramid2"/>
    <dgm:cxn modelId="{BCB1DA49-B47B-4E83-B33C-48F29B70F9D2}" type="presParOf" srcId="{CC2216E7-DB51-40AB-B24D-F6509D5C04A2}" destId="{CEF4F492-07E7-40F0-9C4C-126069F5C413}" srcOrd="1" destOrd="0" presId="urn:microsoft.com/office/officeart/2005/8/layout/pyramid2"/>
    <dgm:cxn modelId="{AC638F2B-E5B1-4D4B-818B-EB01AE9700C6}" type="presParOf" srcId="{CEF4F492-07E7-40F0-9C4C-126069F5C413}" destId="{780ABA0D-2D4C-40D3-BC54-99E45D31B80E}" srcOrd="0" destOrd="0" presId="urn:microsoft.com/office/officeart/2005/8/layout/pyramid2"/>
    <dgm:cxn modelId="{1232388A-E938-4A46-95ED-8BA07AB81C3F}" type="presParOf" srcId="{CEF4F492-07E7-40F0-9C4C-126069F5C413}" destId="{BA5D88D3-6109-4A6E-830F-F329662E1B40}" srcOrd="1" destOrd="0" presId="urn:microsoft.com/office/officeart/2005/8/layout/pyramid2"/>
    <dgm:cxn modelId="{3C86457D-79F2-409F-8652-B192F6564A55}" type="presParOf" srcId="{CEF4F492-07E7-40F0-9C4C-126069F5C413}" destId="{1CB806C2-C64E-477D-BB74-91B5DCEFEFCC}" srcOrd="2" destOrd="0" presId="urn:microsoft.com/office/officeart/2005/8/layout/pyramid2"/>
    <dgm:cxn modelId="{18E09A7E-4867-4A61-8B5F-9BB7481AA0E4}" type="presParOf" srcId="{CEF4F492-07E7-40F0-9C4C-126069F5C413}" destId="{BC454617-F4C9-4D85-B6AE-F021CFDC49DC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C126C-C481-4FFD-86AE-04B4EC6A0FE6}">
      <dsp:nvSpPr>
        <dsp:cNvPr id="0" name=""/>
        <dsp:cNvSpPr/>
      </dsp:nvSpPr>
      <dsp:spPr>
        <a:xfrm>
          <a:off x="9458455" y="3779070"/>
          <a:ext cx="91440" cy="5127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27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89F5F9-640F-44F9-B6ED-D1EE8E8C4D4C}">
      <dsp:nvSpPr>
        <dsp:cNvPr id="0" name=""/>
        <dsp:cNvSpPr/>
      </dsp:nvSpPr>
      <dsp:spPr>
        <a:xfrm>
          <a:off x="5733335" y="2146835"/>
          <a:ext cx="3770839" cy="512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414"/>
              </a:lnTo>
              <a:lnTo>
                <a:pt x="3770839" y="349414"/>
              </a:lnTo>
              <a:lnTo>
                <a:pt x="3770839" y="5127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5B4852-55EE-444E-9468-4BCB2E828BF0}">
      <dsp:nvSpPr>
        <dsp:cNvPr id="0" name=""/>
        <dsp:cNvSpPr/>
      </dsp:nvSpPr>
      <dsp:spPr>
        <a:xfrm>
          <a:off x="5222115" y="3779070"/>
          <a:ext cx="1049911" cy="535137"/>
        </a:xfrm>
        <a:custGeom>
          <a:avLst/>
          <a:gdLst/>
          <a:ahLst/>
          <a:cxnLst/>
          <a:rect l="0" t="0" r="0" b="0"/>
          <a:pathLst>
            <a:path>
              <a:moveTo>
                <a:pt x="1049911" y="0"/>
              </a:moveTo>
              <a:lnTo>
                <a:pt x="1049911" y="371815"/>
              </a:lnTo>
              <a:lnTo>
                <a:pt x="0" y="371815"/>
              </a:lnTo>
              <a:lnTo>
                <a:pt x="0" y="5351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F24A0-B2E4-4DEB-B0D0-D7A66202A4D9}">
      <dsp:nvSpPr>
        <dsp:cNvPr id="0" name=""/>
        <dsp:cNvSpPr/>
      </dsp:nvSpPr>
      <dsp:spPr>
        <a:xfrm>
          <a:off x="6272026" y="3779070"/>
          <a:ext cx="966310" cy="5351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815"/>
              </a:lnTo>
              <a:lnTo>
                <a:pt x="966310" y="371815"/>
              </a:lnTo>
              <a:lnTo>
                <a:pt x="966310" y="5351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34ABE0-5E61-4DC5-96F3-C8125ABE9CE6}">
      <dsp:nvSpPr>
        <dsp:cNvPr id="0" name=""/>
        <dsp:cNvSpPr/>
      </dsp:nvSpPr>
      <dsp:spPr>
        <a:xfrm>
          <a:off x="5733335" y="2146835"/>
          <a:ext cx="538691" cy="512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414"/>
              </a:lnTo>
              <a:lnTo>
                <a:pt x="538691" y="349414"/>
              </a:lnTo>
              <a:lnTo>
                <a:pt x="538691" y="5127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0CD71-462E-406F-984C-A480FC5B1EFD}">
      <dsp:nvSpPr>
        <dsp:cNvPr id="0" name=""/>
        <dsp:cNvSpPr/>
      </dsp:nvSpPr>
      <dsp:spPr>
        <a:xfrm>
          <a:off x="1962495" y="3779070"/>
          <a:ext cx="1077382" cy="512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414"/>
              </a:lnTo>
              <a:lnTo>
                <a:pt x="1077382" y="349414"/>
              </a:lnTo>
              <a:lnTo>
                <a:pt x="1077382" y="5127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BBC319-C087-4C4E-B055-22DF00F9C64C}">
      <dsp:nvSpPr>
        <dsp:cNvPr id="0" name=""/>
        <dsp:cNvSpPr/>
      </dsp:nvSpPr>
      <dsp:spPr>
        <a:xfrm>
          <a:off x="885112" y="3779070"/>
          <a:ext cx="1077382" cy="512736"/>
        </a:xfrm>
        <a:custGeom>
          <a:avLst/>
          <a:gdLst/>
          <a:ahLst/>
          <a:cxnLst/>
          <a:rect l="0" t="0" r="0" b="0"/>
          <a:pathLst>
            <a:path>
              <a:moveTo>
                <a:pt x="1077382" y="0"/>
              </a:moveTo>
              <a:lnTo>
                <a:pt x="1077382" y="349414"/>
              </a:lnTo>
              <a:lnTo>
                <a:pt x="0" y="349414"/>
              </a:lnTo>
              <a:lnTo>
                <a:pt x="0" y="5127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713F9-CA8B-4070-8FB4-BE129904BD87}">
      <dsp:nvSpPr>
        <dsp:cNvPr id="0" name=""/>
        <dsp:cNvSpPr/>
      </dsp:nvSpPr>
      <dsp:spPr>
        <a:xfrm>
          <a:off x="1962495" y="2146835"/>
          <a:ext cx="3770839" cy="512736"/>
        </a:xfrm>
        <a:custGeom>
          <a:avLst/>
          <a:gdLst/>
          <a:ahLst/>
          <a:cxnLst/>
          <a:rect l="0" t="0" r="0" b="0"/>
          <a:pathLst>
            <a:path>
              <a:moveTo>
                <a:pt x="3770839" y="0"/>
              </a:moveTo>
              <a:lnTo>
                <a:pt x="3770839" y="349414"/>
              </a:lnTo>
              <a:lnTo>
                <a:pt x="0" y="349414"/>
              </a:lnTo>
              <a:lnTo>
                <a:pt x="0" y="5127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678D55-AD78-4A79-A3DB-2D15F0DC2A5D}">
      <dsp:nvSpPr>
        <dsp:cNvPr id="0" name=""/>
        <dsp:cNvSpPr/>
      </dsp:nvSpPr>
      <dsp:spPr>
        <a:xfrm>
          <a:off x="4851840" y="1027337"/>
          <a:ext cx="1762990" cy="1119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2CE65-908F-482A-9B3C-2DA3F0A4A09A}">
      <dsp:nvSpPr>
        <dsp:cNvPr id="0" name=""/>
        <dsp:cNvSpPr/>
      </dsp:nvSpPr>
      <dsp:spPr>
        <a:xfrm>
          <a:off x="5047728" y="1213430"/>
          <a:ext cx="1762990" cy="11194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>
              <a:solidFill>
                <a:srgbClr val="C00000"/>
              </a:solidFill>
            </a:rPr>
            <a:t>3 člana </a:t>
          </a:r>
          <a:endParaRPr lang="hr-HR" sz="2400" b="1" kern="1200" dirty="0">
            <a:solidFill>
              <a:srgbClr val="C00000"/>
            </a:solidFill>
          </a:endParaRPr>
        </a:p>
      </dsp:txBody>
      <dsp:txXfrm>
        <a:off x="5080517" y="1246219"/>
        <a:ext cx="1697412" cy="1053920"/>
      </dsp:txXfrm>
    </dsp:sp>
    <dsp:sp modelId="{DAFEF782-E1AF-4B35-B248-30E410E266BE}">
      <dsp:nvSpPr>
        <dsp:cNvPr id="0" name=""/>
        <dsp:cNvSpPr/>
      </dsp:nvSpPr>
      <dsp:spPr>
        <a:xfrm>
          <a:off x="1081000" y="2659571"/>
          <a:ext cx="1762990" cy="1119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B4014-16F2-4430-B09E-B5AFBE2403F1}">
      <dsp:nvSpPr>
        <dsp:cNvPr id="0" name=""/>
        <dsp:cNvSpPr/>
      </dsp:nvSpPr>
      <dsp:spPr>
        <a:xfrm>
          <a:off x="1276888" y="2845665"/>
          <a:ext cx="1762990" cy="11194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solidFill>
                <a:srgbClr val="C00000"/>
              </a:solidFill>
            </a:rPr>
            <a:t>1 član </a:t>
          </a:r>
          <a:endParaRPr lang="hr-HR" sz="1600" b="1" kern="1200" dirty="0">
            <a:solidFill>
              <a:srgbClr val="C00000"/>
            </a:solidFill>
          </a:endParaRPr>
        </a:p>
      </dsp:txBody>
      <dsp:txXfrm>
        <a:off x="1309677" y="2878454"/>
        <a:ext cx="1697412" cy="1053920"/>
      </dsp:txXfrm>
    </dsp:sp>
    <dsp:sp modelId="{680F2786-023F-4284-AD93-0D9DDB933715}">
      <dsp:nvSpPr>
        <dsp:cNvPr id="0" name=""/>
        <dsp:cNvSpPr/>
      </dsp:nvSpPr>
      <dsp:spPr>
        <a:xfrm>
          <a:off x="3617" y="4291806"/>
          <a:ext cx="1762990" cy="1119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D37E5-A3C0-43AB-99F6-A1A0CB3EEE30}">
      <dsp:nvSpPr>
        <dsp:cNvPr id="0" name=""/>
        <dsp:cNvSpPr/>
      </dsp:nvSpPr>
      <dsp:spPr>
        <a:xfrm>
          <a:off x="199505" y="4477900"/>
          <a:ext cx="1762990" cy="11194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>
              <a:solidFill>
                <a:srgbClr val="002060"/>
              </a:solidFill>
            </a:rPr>
            <a:t>Nadzor kadrovskih uvjeta </a:t>
          </a:r>
          <a:endParaRPr lang="hr-HR" sz="1500" kern="1200" dirty="0">
            <a:solidFill>
              <a:srgbClr val="002060"/>
            </a:solidFill>
          </a:endParaRPr>
        </a:p>
      </dsp:txBody>
      <dsp:txXfrm>
        <a:off x="232294" y="4510689"/>
        <a:ext cx="1697412" cy="1053920"/>
      </dsp:txXfrm>
    </dsp:sp>
    <dsp:sp modelId="{1DA7B845-7215-4943-9C97-1EA33B5AAE22}">
      <dsp:nvSpPr>
        <dsp:cNvPr id="0" name=""/>
        <dsp:cNvSpPr/>
      </dsp:nvSpPr>
      <dsp:spPr>
        <a:xfrm>
          <a:off x="2158383" y="4291806"/>
          <a:ext cx="1762990" cy="1119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54A97-6718-440B-B41D-56E92C46EFEB}">
      <dsp:nvSpPr>
        <dsp:cNvPr id="0" name=""/>
        <dsp:cNvSpPr/>
      </dsp:nvSpPr>
      <dsp:spPr>
        <a:xfrm>
          <a:off x="2354271" y="4477900"/>
          <a:ext cx="1762990" cy="11194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r-HR" sz="1500" kern="1200" dirty="0" smtClean="0">
              <a:solidFill>
                <a:srgbClr val="002060"/>
              </a:solidFill>
            </a:rPr>
            <a:t>Nadzor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r-HR" sz="1500" kern="1200" dirty="0" smtClean="0">
              <a:solidFill>
                <a:srgbClr val="002060"/>
              </a:solidFill>
            </a:rPr>
            <a:t>obavljanja poslova ZNR</a:t>
          </a:r>
          <a:endParaRPr lang="hr-HR" sz="1500" kern="1200" dirty="0">
            <a:solidFill>
              <a:srgbClr val="002060"/>
            </a:solidFill>
          </a:endParaRPr>
        </a:p>
      </dsp:txBody>
      <dsp:txXfrm>
        <a:off x="2387060" y="4510689"/>
        <a:ext cx="1697412" cy="1053920"/>
      </dsp:txXfrm>
    </dsp:sp>
    <dsp:sp modelId="{CF8BEF47-DACA-4F70-A081-5D4C163486BD}">
      <dsp:nvSpPr>
        <dsp:cNvPr id="0" name=""/>
        <dsp:cNvSpPr/>
      </dsp:nvSpPr>
      <dsp:spPr>
        <a:xfrm>
          <a:off x="5390531" y="2659571"/>
          <a:ext cx="1762990" cy="1119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AB71A-D90B-4B96-A61B-E59B89D8FE05}">
      <dsp:nvSpPr>
        <dsp:cNvPr id="0" name=""/>
        <dsp:cNvSpPr/>
      </dsp:nvSpPr>
      <dsp:spPr>
        <a:xfrm>
          <a:off x="5586419" y="2845665"/>
          <a:ext cx="1762990" cy="11194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solidFill>
                <a:srgbClr val="C00000"/>
              </a:solidFill>
            </a:rPr>
            <a:t>1 član </a:t>
          </a:r>
          <a:endParaRPr lang="hr-HR" sz="1600" b="1" kern="1200" dirty="0">
            <a:solidFill>
              <a:srgbClr val="C00000"/>
            </a:solidFill>
          </a:endParaRPr>
        </a:p>
      </dsp:txBody>
      <dsp:txXfrm>
        <a:off x="5619208" y="2878454"/>
        <a:ext cx="1697412" cy="1053920"/>
      </dsp:txXfrm>
    </dsp:sp>
    <dsp:sp modelId="{590D1216-6085-4370-B921-DF9483288D98}">
      <dsp:nvSpPr>
        <dsp:cNvPr id="0" name=""/>
        <dsp:cNvSpPr/>
      </dsp:nvSpPr>
      <dsp:spPr>
        <a:xfrm>
          <a:off x="6356842" y="4314208"/>
          <a:ext cx="1762990" cy="1119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40D3D-B223-42AA-95DC-EC6DEC01E419}">
      <dsp:nvSpPr>
        <dsp:cNvPr id="0" name=""/>
        <dsp:cNvSpPr/>
      </dsp:nvSpPr>
      <dsp:spPr>
        <a:xfrm>
          <a:off x="6552730" y="4500301"/>
          <a:ext cx="1762990" cy="11194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>
              <a:solidFill>
                <a:srgbClr val="002060"/>
              </a:solidFill>
            </a:rPr>
            <a:t>Nadzor osposobljavanja</a:t>
          </a:r>
          <a:endParaRPr lang="hr-HR" sz="1500" kern="1200" dirty="0">
            <a:solidFill>
              <a:srgbClr val="002060"/>
            </a:solidFill>
          </a:endParaRPr>
        </a:p>
      </dsp:txBody>
      <dsp:txXfrm>
        <a:off x="6585519" y="4533090"/>
        <a:ext cx="1697412" cy="1053920"/>
      </dsp:txXfrm>
    </dsp:sp>
    <dsp:sp modelId="{5349829C-A9CA-477F-BBEB-A06084FE231D}">
      <dsp:nvSpPr>
        <dsp:cNvPr id="0" name=""/>
        <dsp:cNvSpPr/>
      </dsp:nvSpPr>
      <dsp:spPr>
        <a:xfrm>
          <a:off x="4340620" y="4314208"/>
          <a:ext cx="1762990" cy="1119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D222C-DA74-4689-A7FD-26668DF506C5}">
      <dsp:nvSpPr>
        <dsp:cNvPr id="0" name=""/>
        <dsp:cNvSpPr/>
      </dsp:nvSpPr>
      <dsp:spPr>
        <a:xfrm>
          <a:off x="4536508" y="4500301"/>
          <a:ext cx="1762990" cy="11194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r-HR" sz="1500" kern="1200" smtClean="0">
              <a:solidFill>
                <a:srgbClr val="002060"/>
              </a:solidFill>
            </a:rPr>
            <a:t>Nadzor izrade</a:t>
          </a:r>
          <a:endParaRPr lang="hr-HR" sz="1500" kern="1200" dirty="0" smtClean="0">
            <a:solidFill>
              <a:srgbClr val="002060"/>
            </a:solidFill>
          </a:endParaRP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r-HR" sz="1500" kern="1200" dirty="0" smtClean="0">
              <a:solidFill>
                <a:srgbClr val="002060"/>
              </a:solidFill>
            </a:rPr>
            <a:t>procjene rizika </a:t>
          </a:r>
          <a:endParaRPr lang="hr-HR" sz="1500" kern="1200" dirty="0">
            <a:solidFill>
              <a:srgbClr val="002060"/>
            </a:solidFill>
          </a:endParaRPr>
        </a:p>
      </dsp:txBody>
      <dsp:txXfrm>
        <a:off x="4569297" y="4533090"/>
        <a:ext cx="1697412" cy="1053920"/>
      </dsp:txXfrm>
    </dsp:sp>
    <dsp:sp modelId="{8D415DC1-83EF-4B40-A019-D92FFE545198}">
      <dsp:nvSpPr>
        <dsp:cNvPr id="0" name=""/>
        <dsp:cNvSpPr/>
      </dsp:nvSpPr>
      <dsp:spPr>
        <a:xfrm>
          <a:off x="8622680" y="2659571"/>
          <a:ext cx="1762990" cy="1119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499E1-60B8-4398-894B-BB8DE45D2B4B}">
      <dsp:nvSpPr>
        <dsp:cNvPr id="0" name=""/>
        <dsp:cNvSpPr/>
      </dsp:nvSpPr>
      <dsp:spPr>
        <a:xfrm>
          <a:off x="8818568" y="2845665"/>
          <a:ext cx="1762990" cy="11194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solidFill>
                <a:srgbClr val="C00000"/>
              </a:solidFill>
            </a:rPr>
            <a:t>1 član </a:t>
          </a:r>
          <a:endParaRPr lang="hr-HR" sz="1600" b="1" kern="1200" dirty="0">
            <a:solidFill>
              <a:srgbClr val="C00000"/>
            </a:solidFill>
          </a:endParaRPr>
        </a:p>
      </dsp:txBody>
      <dsp:txXfrm>
        <a:off x="8851357" y="2878454"/>
        <a:ext cx="1697412" cy="1053920"/>
      </dsp:txXfrm>
    </dsp:sp>
    <dsp:sp modelId="{FF5FD23E-A56E-4559-BBCB-863131F9C62E}">
      <dsp:nvSpPr>
        <dsp:cNvPr id="0" name=""/>
        <dsp:cNvSpPr/>
      </dsp:nvSpPr>
      <dsp:spPr>
        <a:xfrm>
          <a:off x="8622680" y="4291806"/>
          <a:ext cx="1762990" cy="1119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70CABE-89A3-47BB-98D9-79D5DD986220}">
      <dsp:nvSpPr>
        <dsp:cNvPr id="0" name=""/>
        <dsp:cNvSpPr/>
      </dsp:nvSpPr>
      <dsp:spPr>
        <a:xfrm>
          <a:off x="8818568" y="4477900"/>
          <a:ext cx="1762990" cy="11194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r-HR" sz="1500" kern="1200" dirty="0" smtClean="0">
              <a:solidFill>
                <a:srgbClr val="002060"/>
              </a:solidFill>
            </a:rPr>
            <a:t>Nadzor ispitivanja radne opreme i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r-HR" sz="1500" kern="1200" dirty="0" smtClean="0">
              <a:solidFill>
                <a:srgbClr val="002060"/>
              </a:solidFill>
            </a:rPr>
            <a:t>radnog okoliša</a:t>
          </a:r>
          <a:endParaRPr lang="hr-HR" sz="1500" kern="1200" dirty="0">
            <a:solidFill>
              <a:srgbClr val="002060"/>
            </a:solidFill>
          </a:endParaRPr>
        </a:p>
      </dsp:txBody>
      <dsp:txXfrm>
        <a:off x="8851357" y="4510689"/>
        <a:ext cx="1697412" cy="10539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hr-HR" smtClean="0"/>
              <a:t>1.12.2017.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hr-HR" smtClean="0"/>
              <a:t>1.12.2017.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ručno 4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hr-HR" dirty="0">
              <a:solidFill>
                <a:schemeClr val="lt1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1341884" y="3605798"/>
            <a:ext cx="9917359" cy="88012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r-HR" dirty="0" smtClean="0"/>
              <a:t>NASLOV PREZENTACIJE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261764" y="6165304"/>
            <a:ext cx="3724670" cy="4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baseline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dirty="0" smtClean="0"/>
              <a:t>Mjesto, datum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86" y="394126"/>
            <a:ext cx="2963706" cy="1522706"/>
          </a:xfrm>
          <a:prstGeom prst="rect">
            <a:avLst/>
          </a:prstGeom>
        </p:spPr>
      </p:pic>
      <p:sp>
        <p:nvSpPr>
          <p:cNvPr id="6" name="Pravokutnik 5"/>
          <p:cNvSpPr/>
          <p:nvPr userDrawn="1"/>
        </p:nvSpPr>
        <p:spPr>
          <a:xfrm>
            <a:off x="6886500" y="3356992"/>
            <a:ext cx="45719" cy="4571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 hasCustomPrompt="1"/>
          </p:nvPr>
        </p:nvSpPr>
        <p:spPr>
          <a:xfrm>
            <a:off x="11423004" y="2132856"/>
            <a:ext cx="666624" cy="3175248"/>
          </a:xfrm>
          <a:prstGeom prst="rect">
            <a:avLst/>
          </a:prstGeom>
        </p:spPr>
        <p:txBody>
          <a:bodyPr vert="eaVert"/>
          <a:lstStyle>
            <a:lvl1pPr algn="ctr">
              <a:defRPr sz="3600" b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r-HR" dirty="0" smtClean="0"/>
              <a:t>NASLOV</a:t>
            </a:r>
            <a:endParaRPr lang="hr-HR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208836" y="548680"/>
            <a:ext cx="8917338" cy="5486400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cxnSp>
        <p:nvCxnSpPr>
          <p:cNvPr id="10" name="Ravni poveznik 9"/>
          <p:cNvCxnSpPr/>
          <p:nvPr userDrawn="1"/>
        </p:nvCxnSpPr>
        <p:spPr>
          <a:xfrm>
            <a:off x="11350996" y="372818"/>
            <a:ext cx="72008" cy="6296745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60271" y="653312"/>
            <a:ext cx="792088" cy="4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ručno 1"/>
          <p:cNvSpPr>
            <a:spLocks noEditPoints="1"/>
          </p:cNvSpPr>
          <p:nvPr/>
        </p:nvSpPr>
        <p:spPr bwMode="auto">
          <a:xfrm>
            <a:off x="3805238" y="0"/>
            <a:ext cx="8380412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hr-H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94663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ručno 2"/>
          <p:cNvSpPr>
            <a:spLocks noEditPoints="1"/>
          </p:cNvSpPr>
          <p:nvPr userDrawn="1"/>
        </p:nvSpPr>
        <p:spPr bwMode="auto">
          <a:xfrm>
            <a:off x="3805238" y="0"/>
            <a:ext cx="8380412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hr-HR" sz="1800" dirty="0">
              <a:solidFill>
                <a:prstClr val="white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377827"/>
            <a:ext cx="1512889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avni poveznik 4"/>
          <p:cNvCxnSpPr/>
          <p:nvPr userDrawn="1"/>
        </p:nvCxnSpPr>
        <p:spPr>
          <a:xfrm>
            <a:off x="477839" y="1341438"/>
            <a:ext cx="1123315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14293" y="391542"/>
            <a:ext cx="2088232" cy="7634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1" b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2927373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565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" name="Pravokutnik 2"/>
          <p:cNvSpPr>
            <a:spLocks noChangeArrowheads="1"/>
          </p:cNvSpPr>
          <p:nvPr userDrawn="1"/>
        </p:nvSpPr>
        <p:spPr bwMode="auto">
          <a:xfrm>
            <a:off x="2422525" y="4149726"/>
            <a:ext cx="36226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sr-Latn-RS" sz="180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Prilaz Ivana Visina br. 1-3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sr-Latn-RS" sz="180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10020 Zagreb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sr-Latn-RS" sz="180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Tel.: </a:t>
            </a:r>
            <a:r>
              <a:rPr lang="hr-HR" altLang="sr-Latn-RS" sz="180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sr-Latn-RS" sz="180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+385 1 6459 220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sr-Latn-RS" sz="180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Fax.: +385 1 6459 221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sr-Latn-RS" sz="180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ravnateljstvo@zuznr.hr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sr-Latn-RS" sz="180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http://www.zuznr.hr</a:t>
            </a:r>
            <a:endParaRPr lang="hr-HR" altLang="sr-Latn-RS" sz="1800" smtClean="0"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1647827"/>
            <a:ext cx="34671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9333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377827"/>
            <a:ext cx="15113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avni poveznik 5"/>
          <p:cNvCxnSpPr/>
          <p:nvPr userDrawn="1"/>
        </p:nvCxnSpPr>
        <p:spPr>
          <a:xfrm>
            <a:off x="477839" y="1341438"/>
            <a:ext cx="1123315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3" cy="46965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62480" y="1828800"/>
            <a:ext cx="4708733" cy="46965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9" name="Naslov 1"/>
          <p:cNvSpPr>
            <a:spLocks noGrp="1"/>
          </p:cNvSpPr>
          <p:nvPr>
            <p:ph type="title"/>
          </p:nvPr>
        </p:nvSpPr>
        <p:spPr>
          <a:xfrm>
            <a:off x="5014293" y="391542"/>
            <a:ext cx="2088232" cy="7634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1" b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79321537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vni poveznik 6"/>
          <p:cNvCxnSpPr/>
          <p:nvPr userDrawn="1"/>
        </p:nvCxnSpPr>
        <p:spPr>
          <a:xfrm>
            <a:off x="477839" y="1341438"/>
            <a:ext cx="1123315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lik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371475"/>
            <a:ext cx="15113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217613" y="1828801"/>
            <a:ext cx="4709160" cy="83820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800" b="0" cap="all" baseline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217613" y="2743200"/>
            <a:ext cx="4709160" cy="38541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262054" y="1828801"/>
            <a:ext cx="4709160" cy="83820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800" b="0" cap="all" baseline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8541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 baseline="0"/>
            </a:lvl8pPr>
            <a:lvl9pPr>
              <a:defRPr sz="105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12" name="Naslov 1"/>
          <p:cNvSpPr>
            <a:spLocks noGrp="1"/>
          </p:cNvSpPr>
          <p:nvPr>
            <p:ph type="title"/>
          </p:nvPr>
        </p:nvSpPr>
        <p:spPr>
          <a:xfrm>
            <a:off x="5014293" y="391542"/>
            <a:ext cx="2088232" cy="7634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1" b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01359256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365127"/>
            <a:ext cx="15113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Ravni poveznik 3"/>
          <p:cNvCxnSpPr/>
          <p:nvPr userDrawn="1"/>
        </p:nvCxnSpPr>
        <p:spPr>
          <a:xfrm>
            <a:off x="477839" y="1341438"/>
            <a:ext cx="1123315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5014293" y="391542"/>
            <a:ext cx="2088232" cy="7634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1" b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9424811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sz="1800" dirty="0">
              <a:solidFill>
                <a:prstClr val="white"/>
              </a:solidFill>
            </a:endParaRPr>
          </a:p>
        </p:txBody>
      </p:sp>
      <p:cxnSp>
        <p:nvCxnSpPr>
          <p:cNvPr id="6" name="Ravni poveznik 5"/>
          <p:cNvCxnSpPr/>
          <p:nvPr userDrawn="1"/>
        </p:nvCxnSpPr>
        <p:spPr>
          <a:xfrm>
            <a:off x="406400" y="981075"/>
            <a:ext cx="1123315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01602"/>
            <a:ext cx="14398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4" y="1216792"/>
            <a:ext cx="3886200" cy="350760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701" b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65813" y="1124744"/>
            <a:ext cx="5638801" cy="50474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84214" y="4876800"/>
            <a:ext cx="3886200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78641829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sz="1800" dirty="0">
              <a:solidFill>
                <a:prstClr val="white"/>
              </a:solidFill>
            </a:endParaRPr>
          </a:p>
        </p:txBody>
      </p:sp>
      <p:pic>
        <p:nvPicPr>
          <p:cNvPr id="6" name="Slik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6" y="174627"/>
            <a:ext cx="136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Ravni poveznik 6"/>
          <p:cNvCxnSpPr/>
          <p:nvPr userDrawn="1"/>
        </p:nvCxnSpPr>
        <p:spPr>
          <a:xfrm>
            <a:off x="406400" y="981075"/>
            <a:ext cx="1123315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5821" y="1268760"/>
            <a:ext cx="3886200" cy="3744416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701" b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865813" y="1268760"/>
            <a:ext cx="5638801" cy="54006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765821" y="5152738"/>
            <a:ext cx="3886200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241401262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ni poveznik 3"/>
          <p:cNvCxnSpPr/>
          <p:nvPr userDrawn="1"/>
        </p:nvCxnSpPr>
        <p:spPr>
          <a:xfrm>
            <a:off x="477839" y="1341438"/>
            <a:ext cx="1123315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k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365127"/>
            <a:ext cx="15113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217616" y="1828800"/>
            <a:ext cx="9753599" cy="4696544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5014293" y="391542"/>
            <a:ext cx="2088232" cy="7634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1" b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480151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 noEditPoints="1"/>
          </p:cNvSpPr>
          <p:nvPr userDrawn="1"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hr-HR" dirty="0">
              <a:solidFill>
                <a:schemeClr val="lt1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4726260" y="56696"/>
            <a:ext cx="2088232" cy="6243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r-HR" dirty="0" smtClean="0"/>
              <a:t>NASLOV</a:t>
            </a:r>
            <a:endParaRPr lang="hr-HR" dirty="0"/>
          </a:p>
        </p:txBody>
      </p:sp>
      <p:cxnSp>
        <p:nvCxnSpPr>
          <p:cNvPr id="10" name="Ravni poveznik 9"/>
          <p:cNvCxnSpPr/>
          <p:nvPr userDrawn="1"/>
        </p:nvCxnSpPr>
        <p:spPr>
          <a:xfrm>
            <a:off x="477788" y="764704"/>
            <a:ext cx="11233249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lik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274050"/>
            <a:ext cx="792088" cy="4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189" y="188913"/>
            <a:ext cx="7762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avni poveznik 4"/>
          <p:cNvCxnSpPr/>
          <p:nvPr userDrawn="1"/>
        </p:nvCxnSpPr>
        <p:spPr>
          <a:xfrm>
            <a:off x="11063289" y="333376"/>
            <a:ext cx="71437" cy="6296025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11245275" y="2132856"/>
            <a:ext cx="844353" cy="3175248"/>
          </a:xfrm>
          <a:prstGeom prst="rect">
            <a:avLst/>
          </a:prstGeom>
        </p:spPr>
        <p:txBody>
          <a:bodyPr vert="eaVert"/>
          <a:lstStyle>
            <a:lvl1pPr algn="ctr">
              <a:defRPr sz="2701" b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208836" y="548680"/>
            <a:ext cx="8917339" cy="5486400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2639415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201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0" name="Pravokutnik 9"/>
          <p:cNvSpPr/>
          <p:nvPr userDrawn="1"/>
        </p:nvSpPr>
        <p:spPr>
          <a:xfrm>
            <a:off x="2422004" y="4149080"/>
            <a:ext cx="36224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0" dirty="0" err="1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Prilaz</a:t>
            </a:r>
            <a:r>
              <a:rPr lang="it-IT" b="0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Ivana </a:t>
            </a:r>
            <a:r>
              <a:rPr lang="it-IT" b="0" dirty="0" err="1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Visina</a:t>
            </a:r>
            <a:r>
              <a:rPr lang="it-IT" b="0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dirty="0" err="1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it-IT" b="0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1-3</a:t>
            </a:r>
          </a:p>
          <a:p>
            <a:r>
              <a:rPr lang="it-IT" b="0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10020 </a:t>
            </a:r>
            <a:r>
              <a:rPr lang="it-IT" b="0" dirty="0" err="1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Zagreb</a:t>
            </a:r>
            <a:endParaRPr lang="it-IT" b="0" dirty="0" smtClean="0"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0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Tel.: </a:t>
            </a:r>
            <a:r>
              <a:rPr lang="hr-HR" b="0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+385 1 6459 220</a:t>
            </a:r>
          </a:p>
          <a:p>
            <a:r>
              <a:rPr lang="it-IT" b="0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Fax.: +385 1 6459 221</a:t>
            </a:r>
          </a:p>
          <a:p>
            <a:r>
              <a:rPr lang="it-IT" b="0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ravnateljstvo@zuznr.hr</a:t>
            </a:r>
          </a:p>
          <a:p>
            <a:r>
              <a:rPr lang="it-IT" b="0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http://www.zuznr.hr</a:t>
            </a:r>
            <a:endParaRPr lang="hr-HR" b="0" dirty="0"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242" y="1052736"/>
            <a:ext cx="3467053" cy="17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6965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6965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9" name="Naslov 1"/>
          <p:cNvSpPr>
            <a:spLocks noGrp="1"/>
          </p:cNvSpPr>
          <p:nvPr>
            <p:ph type="title" hasCustomPrompt="1"/>
          </p:nvPr>
        </p:nvSpPr>
        <p:spPr>
          <a:xfrm>
            <a:off x="4897897" y="169562"/>
            <a:ext cx="2088232" cy="5231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r-HR" dirty="0" smtClean="0"/>
              <a:t>NASLOV</a:t>
            </a:r>
            <a:endParaRPr lang="hr-HR" dirty="0"/>
          </a:p>
        </p:txBody>
      </p:sp>
      <p:cxnSp>
        <p:nvCxnSpPr>
          <p:cNvPr id="10" name="Ravni poveznik 9"/>
          <p:cNvCxnSpPr/>
          <p:nvPr userDrawn="1"/>
        </p:nvCxnSpPr>
        <p:spPr>
          <a:xfrm>
            <a:off x="477788" y="764704"/>
            <a:ext cx="11233249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285733"/>
            <a:ext cx="792088" cy="4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400" b="0" cap="all" baseline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8541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400" b="0" cap="all" baseline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8541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cxnSp>
        <p:nvCxnSpPr>
          <p:cNvPr id="10" name="Ravni poveznik 9"/>
          <p:cNvCxnSpPr/>
          <p:nvPr userDrawn="1"/>
        </p:nvCxnSpPr>
        <p:spPr>
          <a:xfrm>
            <a:off x="405780" y="764704"/>
            <a:ext cx="11233249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aslov 1"/>
          <p:cNvSpPr>
            <a:spLocks noGrp="1"/>
          </p:cNvSpPr>
          <p:nvPr>
            <p:ph type="title" hasCustomPrompt="1"/>
          </p:nvPr>
        </p:nvSpPr>
        <p:spPr>
          <a:xfrm>
            <a:off x="4882658" y="132566"/>
            <a:ext cx="2088232" cy="5601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r-HR" dirty="0" smtClean="0"/>
              <a:t>NASLOV</a:t>
            </a:r>
            <a:endParaRPr lang="hr-HR" dirty="0"/>
          </a:p>
        </p:txBody>
      </p:sp>
      <p:pic>
        <p:nvPicPr>
          <p:cNvPr id="13" name="Slika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260648"/>
            <a:ext cx="792088" cy="4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title" hasCustomPrompt="1"/>
          </p:nvPr>
        </p:nvSpPr>
        <p:spPr>
          <a:xfrm>
            <a:off x="4942284" y="77556"/>
            <a:ext cx="2088232" cy="5707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r-HR" dirty="0" smtClean="0"/>
              <a:t>NASLOV</a:t>
            </a:r>
            <a:endParaRPr lang="hr-HR" dirty="0"/>
          </a:p>
        </p:txBody>
      </p:sp>
      <p:cxnSp>
        <p:nvCxnSpPr>
          <p:cNvPr id="8" name="Ravni poveznik 7"/>
          <p:cNvCxnSpPr/>
          <p:nvPr userDrawn="1"/>
        </p:nvCxnSpPr>
        <p:spPr>
          <a:xfrm>
            <a:off x="477788" y="692696"/>
            <a:ext cx="11233249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lik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226809"/>
            <a:ext cx="792088" cy="4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3" y="1216792"/>
            <a:ext cx="3886200" cy="350760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65814" y="1124744"/>
            <a:ext cx="5638800" cy="50474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9" name="Ravni poveznik 8"/>
          <p:cNvCxnSpPr/>
          <p:nvPr userDrawn="1"/>
        </p:nvCxnSpPr>
        <p:spPr>
          <a:xfrm>
            <a:off x="477788" y="692696"/>
            <a:ext cx="11233249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lik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209533"/>
            <a:ext cx="792088" cy="4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5820" y="1268760"/>
            <a:ext cx="3886200" cy="3744416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865813" y="1268760"/>
            <a:ext cx="5638800" cy="54006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765820" y="5152738"/>
            <a:ext cx="3886200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0" name="Ravni poveznik 9"/>
          <p:cNvCxnSpPr/>
          <p:nvPr userDrawn="1"/>
        </p:nvCxnSpPr>
        <p:spPr>
          <a:xfrm>
            <a:off x="477788" y="692696"/>
            <a:ext cx="11233249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lik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215952"/>
            <a:ext cx="792088" cy="4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217614" y="1828800"/>
            <a:ext cx="9753600" cy="4696544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7" name="Naslov 1"/>
          <p:cNvSpPr>
            <a:spLocks noGrp="1"/>
          </p:cNvSpPr>
          <p:nvPr>
            <p:ph type="title" hasCustomPrompt="1"/>
          </p:nvPr>
        </p:nvSpPr>
        <p:spPr>
          <a:xfrm>
            <a:off x="4870276" y="58953"/>
            <a:ext cx="2088232" cy="5883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r-HR" dirty="0" smtClean="0"/>
              <a:t>NASLOV</a:t>
            </a:r>
            <a:endParaRPr lang="hr-HR" dirty="0"/>
          </a:p>
        </p:txBody>
      </p:sp>
      <p:cxnSp>
        <p:nvCxnSpPr>
          <p:cNvPr id="8" name="Ravni poveznik 7"/>
          <p:cNvCxnSpPr/>
          <p:nvPr userDrawn="1"/>
        </p:nvCxnSpPr>
        <p:spPr>
          <a:xfrm>
            <a:off x="477788" y="692696"/>
            <a:ext cx="11233249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195021"/>
            <a:ext cx="792088" cy="4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 noEditPoints="1"/>
          </p:cNvSpPr>
          <p:nvPr/>
        </p:nvSpPr>
        <p:spPr bwMode="auto">
          <a:xfrm>
            <a:off x="3808412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hr-HR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 noEditPoints="1"/>
          </p:cNvSpPr>
          <p:nvPr/>
        </p:nvSpPr>
        <p:spPr bwMode="auto">
          <a:xfrm>
            <a:off x="3808413" y="0"/>
            <a:ext cx="8380412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hr-HR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5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1" kern="1200" cap="all">
          <a:solidFill>
            <a:srgbClr val="2A2A2A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1">
          <a:solidFill>
            <a:srgbClr val="2A2A2A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1">
          <a:solidFill>
            <a:srgbClr val="2A2A2A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1">
          <a:solidFill>
            <a:srgbClr val="2A2A2A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1">
          <a:solidFill>
            <a:srgbClr val="2A2A2A"/>
          </a:solidFill>
          <a:latin typeface="Century Gothic" panose="020B0502020202020204" pitchFamily="34" charset="0"/>
        </a:defRPr>
      </a:lvl5pPr>
      <a:lvl6pPr marL="342991" algn="l" rtl="0" fontAlgn="base">
        <a:lnSpc>
          <a:spcPct val="90000"/>
        </a:lnSpc>
        <a:spcBef>
          <a:spcPct val="0"/>
        </a:spcBef>
        <a:spcAft>
          <a:spcPct val="0"/>
        </a:spcAft>
        <a:defRPr sz="3001">
          <a:solidFill>
            <a:srgbClr val="2A2A2A"/>
          </a:solidFill>
          <a:latin typeface="Century Gothic" panose="020B0502020202020204" pitchFamily="34" charset="0"/>
        </a:defRPr>
      </a:lvl6pPr>
      <a:lvl7pPr marL="685983" algn="l" rtl="0" fontAlgn="base">
        <a:lnSpc>
          <a:spcPct val="90000"/>
        </a:lnSpc>
        <a:spcBef>
          <a:spcPct val="0"/>
        </a:spcBef>
        <a:spcAft>
          <a:spcPct val="0"/>
        </a:spcAft>
        <a:defRPr sz="3001">
          <a:solidFill>
            <a:srgbClr val="2A2A2A"/>
          </a:solidFill>
          <a:latin typeface="Century Gothic" panose="020B0502020202020204" pitchFamily="34" charset="0"/>
        </a:defRPr>
      </a:lvl7pPr>
      <a:lvl8pPr marL="1028974" algn="l" rtl="0" fontAlgn="base">
        <a:lnSpc>
          <a:spcPct val="90000"/>
        </a:lnSpc>
        <a:spcBef>
          <a:spcPct val="0"/>
        </a:spcBef>
        <a:spcAft>
          <a:spcPct val="0"/>
        </a:spcAft>
        <a:defRPr sz="3001">
          <a:solidFill>
            <a:srgbClr val="2A2A2A"/>
          </a:solidFill>
          <a:latin typeface="Century Gothic" panose="020B0502020202020204" pitchFamily="34" charset="0"/>
        </a:defRPr>
      </a:lvl8pPr>
      <a:lvl9pPr marL="1371966" algn="l" rtl="0" fontAlgn="base">
        <a:lnSpc>
          <a:spcPct val="90000"/>
        </a:lnSpc>
        <a:spcBef>
          <a:spcPct val="0"/>
        </a:spcBef>
        <a:spcAft>
          <a:spcPct val="0"/>
        </a:spcAft>
        <a:defRPr sz="3001">
          <a:solidFill>
            <a:srgbClr val="2A2A2A"/>
          </a:solidFill>
          <a:latin typeface="Century Gothic" panose="020B0502020202020204" pitchFamily="34" charset="0"/>
        </a:defRPr>
      </a:lvl9pPr>
    </p:titleStyle>
    <p:bodyStyle>
      <a:lvl1pPr marL="204842" indent="-171496" algn="l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76338" indent="-171496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7834" indent="-171496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19329" indent="-171496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0825" indent="-171496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63273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769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06265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77761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slov 2"/>
          <p:cNvSpPr txBox="1">
            <a:spLocks/>
          </p:cNvSpPr>
          <p:nvPr/>
        </p:nvSpPr>
        <p:spPr>
          <a:xfrm>
            <a:off x="189756" y="6320959"/>
            <a:ext cx="3672408" cy="488032"/>
          </a:xfrm>
          <a:prstGeom prst="rect">
            <a:avLst/>
          </a:prstGeom>
        </p:spPr>
        <p:txBody>
          <a:bodyPr/>
          <a:lstStyle>
            <a:lvl1pPr marL="204842" indent="-171496" algn="l" rtl="0" eaLnBrk="0" fontAlgn="base" hangingPunct="0">
              <a:lnSpc>
                <a:spcPct val="90000"/>
              </a:lnSpc>
              <a:spcBef>
                <a:spcPts val="135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338" indent="-171496" algn="l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7834" indent="-171496" algn="l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329" indent="-171496" algn="l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0825" indent="-171496" algn="l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63273" indent="-171496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769" indent="-171496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06265" indent="-171496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77761" indent="-171496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346" indent="0">
              <a:buNone/>
            </a:pPr>
            <a:r>
              <a:rPr lang="hr-HR" b="1" dirty="0" smtClean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Zagreb, 07. 12. 2017.</a:t>
            </a:r>
            <a:endParaRPr lang="hr-HR" b="1" dirty="0">
              <a:solidFill>
                <a:srgbClr val="3366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44" y="260648"/>
            <a:ext cx="1846513" cy="948710"/>
          </a:xfrm>
          <a:prstGeom prst="rect">
            <a:avLst/>
          </a:prstGeom>
        </p:spPr>
      </p:pic>
      <p:sp>
        <p:nvSpPr>
          <p:cNvPr id="8" name="Podnaslov 2"/>
          <p:cNvSpPr txBox="1">
            <a:spLocks/>
          </p:cNvSpPr>
          <p:nvPr/>
        </p:nvSpPr>
        <p:spPr>
          <a:xfrm>
            <a:off x="6127970" y="5648089"/>
            <a:ext cx="5570975" cy="1147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b="1" kern="1200" baseline="0">
                <a:solidFill>
                  <a:srgbClr val="3366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1400" dirty="0" smtClean="0"/>
              <a:t>                                 </a:t>
            </a:r>
            <a:r>
              <a:rPr lang="hr-H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Voditelj Službe za zaštitu na radu, </a:t>
            </a:r>
          </a:p>
          <a:p>
            <a:pPr algn="ctr"/>
            <a:r>
              <a:rPr lang="hr-H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ovlaštenja, nadzor i analizu</a:t>
            </a:r>
          </a:p>
          <a:p>
            <a:pPr algn="ctr"/>
            <a:endParaRPr lang="hr-H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hr-H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</a:t>
            </a:r>
            <a:r>
              <a:rPr lang="hr-H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mr. sig. Muhidin Omerdić</a:t>
            </a:r>
            <a:endParaRPr lang="hr-H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262428" y="1628800"/>
            <a:ext cx="11737304" cy="1084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27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SADRŽAJ I NAČIN PROVEDBE STRUČNIH NADZORA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27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OVLAŠTENIH OSOBA ZA POSLOVE ZAŠTITE NA RADU</a:t>
            </a:r>
            <a:endParaRPr lang="hr-HR" sz="2700" dirty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526" y="-106773"/>
            <a:ext cx="2381250" cy="1876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164" y="2755612"/>
            <a:ext cx="4161075" cy="259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3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41884" y="188913"/>
            <a:ext cx="10722012" cy="763488"/>
          </a:xfrm>
        </p:spPr>
        <p:txBody>
          <a:bodyPr>
            <a:normAutofit fontScale="90000"/>
          </a:bodyPr>
          <a:lstStyle/>
          <a:p>
            <a:pPr algn="r"/>
            <a:r>
              <a:rPr lang="hr-HR" sz="3000" dirty="0" smtClean="0"/>
              <a:t>Broj izdanih ovlaštenja za poslove zaštite na radu</a:t>
            </a:r>
            <a:endParaRPr lang="hr-HR" sz="3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963655"/>
              </p:ext>
            </p:extLst>
          </p:nvPr>
        </p:nvGraphicFramePr>
        <p:xfrm>
          <a:off x="189756" y="1196752"/>
          <a:ext cx="5328592" cy="295233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4682703"/>
                <a:gridCol w="645889"/>
              </a:tblGrid>
              <a:tr h="30613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err="1" smtClean="0">
                          <a:effectLst/>
                        </a:rPr>
                        <a:t>Poslovi</a:t>
                      </a:r>
                      <a:r>
                        <a:rPr lang="en-GB" sz="1600" u="none" strike="noStrike" dirty="0" smtClean="0">
                          <a:effectLst/>
                        </a:rPr>
                        <a:t> </a:t>
                      </a:r>
                      <a:r>
                        <a:rPr lang="en-GB" sz="1600" u="none" strike="noStrike" dirty="0" err="1" smtClean="0">
                          <a:effectLst/>
                        </a:rPr>
                        <a:t>zaštite</a:t>
                      </a:r>
                      <a:r>
                        <a:rPr lang="en-GB" sz="1600" u="none" strike="noStrike" dirty="0" smtClean="0">
                          <a:effectLst/>
                        </a:rPr>
                        <a:t> </a:t>
                      </a:r>
                      <a:r>
                        <a:rPr lang="en-GB" sz="1600" u="none" strike="noStrike" dirty="0" err="1" smtClean="0">
                          <a:effectLst/>
                        </a:rPr>
                        <a:t>na</a:t>
                      </a:r>
                      <a:r>
                        <a:rPr lang="en-GB" sz="1600" u="none" strike="noStrike" dirty="0" smtClean="0">
                          <a:effectLst/>
                        </a:rPr>
                        <a:t> </a:t>
                      </a:r>
                      <a:r>
                        <a:rPr lang="en-GB" sz="1600" u="none" strike="noStrike" dirty="0" err="1" smtClean="0">
                          <a:effectLst/>
                        </a:rPr>
                        <a:t>radu</a:t>
                      </a:r>
                      <a:r>
                        <a:rPr lang="en-GB" sz="1600" u="none" strike="noStrike" dirty="0" smtClean="0">
                          <a:effectLst/>
                        </a:rPr>
                        <a:t>: 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 smtClean="0">
                          <a:effectLst/>
                        </a:rPr>
                        <a:t>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5776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obvaljanje</a:t>
                      </a:r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16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poslova</a:t>
                      </a:r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16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znr</a:t>
                      </a:r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16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kod</a:t>
                      </a:r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16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poslodavca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132</a:t>
                      </a:r>
                      <a:endParaRPr lang="en-GB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557763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osposobljavanje za zaštitu na radu</a:t>
                      </a:r>
                      <a:endParaRPr lang="pl-PL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132</a:t>
                      </a:r>
                      <a:endParaRPr lang="en-GB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06134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izrada</a:t>
                      </a:r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16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procjene</a:t>
                      </a:r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16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rizika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93</a:t>
                      </a:r>
                      <a:endParaRPr lang="en-GB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0613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ispitivanje</a:t>
                      </a:r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16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radne</a:t>
                      </a:r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16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opreme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96</a:t>
                      </a:r>
                      <a:endParaRPr lang="en-GB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0613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ispitivanje</a:t>
                      </a:r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16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fizikalnih</a:t>
                      </a:r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16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čimbenika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96</a:t>
                      </a:r>
                      <a:endParaRPr lang="en-GB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0613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ispitivanje</a:t>
                      </a:r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16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kemijskih</a:t>
                      </a:r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16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čimbenika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33</a:t>
                      </a:r>
                      <a:endParaRPr lang="en-GB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0613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ispitivanje</a:t>
                      </a:r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16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bioloških</a:t>
                      </a:r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16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čimbenika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085656"/>
              </p:ext>
            </p:extLst>
          </p:nvPr>
        </p:nvGraphicFramePr>
        <p:xfrm>
          <a:off x="5446340" y="1538427"/>
          <a:ext cx="6185024" cy="4410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272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884" y="77556"/>
            <a:ext cx="10729192" cy="975180"/>
          </a:xfrm>
        </p:spPr>
        <p:txBody>
          <a:bodyPr>
            <a:normAutofit/>
          </a:bodyPr>
          <a:lstStyle/>
          <a:p>
            <a:pPr algn="ctr"/>
            <a:r>
              <a:rPr lang="hr-HR" sz="2700" dirty="0"/>
              <a:t>Smjernice </a:t>
            </a:r>
            <a:r>
              <a:rPr lang="hr-HR" sz="2700" dirty="0" smtClean="0"/>
              <a:t>Djelovanja ZUZNR</a:t>
            </a:r>
            <a:endParaRPr lang="en-GB" sz="2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1268760"/>
            <a:ext cx="2853098" cy="324036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23854" y="1916833"/>
            <a:ext cx="7433212" cy="1876397"/>
            <a:chOff x="4971429" y="805523"/>
            <a:chExt cx="5410013" cy="677797"/>
          </a:xfrm>
        </p:grpSpPr>
        <p:sp>
          <p:nvSpPr>
            <p:cNvPr id="9" name="Rounded Rectangle 8"/>
            <p:cNvSpPr/>
            <p:nvPr/>
          </p:nvSpPr>
          <p:spPr>
            <a:xfrm>
              <a:off x="4971429" y="830019"/>
              <a:ext cx="5410013" cy="653301"/>
            </a:xfrm>
            <a:prstGeom prst="roundRect">
              <a:avLst/>
            </a:prstGeom>
          </p:spPr>
          <p:style>
            <a:lnRef idx="2">
              <a:schemeClr val="accent5">
                <a:hueOff val="3726106"/>
                <a:satOff val="-3211"/>
                <a:lumOff val="424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5024504" y="805523"/>
              <a:ext cx="5346229" cy="589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000" b="1" kern="1200" dirty="0" smtClean="0">
                  <a:solidFill>
                    <a:srgbClr val="336699"/>
                  </a:solidFill>
                </a:rPr>
                <a:t>Kontinuirani nadzor nad radom ovlaštenih osoba i  </a:t>
              </a:r>
              <a:r>
                <a:rPr lang="hr-HR" sz="2000" b="1" kern="1200" dirty="0" smtClean="0">
                  <a:solidFill>
                    <a:srgbClr val="FF0000"/>
                  </a:solidFill>
                </a:rPr>
                <a:t>REVIZIJA DANOG OVLAŠTENJA</a:t>
              </a:r>
              <a:r>
                <a:rPr lang="hr-HR" sz="2000" b="1" kern="1200" dirty="0" smtClean="0">
                  <a:solidFill>
                    <a:srgbClr val="336699"/>
                  </a:solidFill>
                </a:rPr>
                <a:t> u cilju ispunjavanja obveza utvrđenih odgovarajućim propisima i protokolima</a:t>
              </a:r>
              <a:endParaRPr lang="hr-HR" sz="2000" kern="1200" dirty="0">
                <a:solidFill>
                  <a:srgbClr val="336699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23854" y="3878745"/>
            <a:ext cx="7418499" cy="1505143"/>
            <a:chOff x="3636067" y="1015923"/>
            <a:chExt cx="7418499" cy="1505143"/>
          </a:xfrm>
        </p:grpSpPr>
        <p:sp>
          <p:nvSpPr>
            <p:cNvPr id="15" name="Rounded Rectangle 14"/>
            <p:cNvSpPr/>
            <p:nvPr/>
          </p:nvSpPr>
          <p:spPr>
            <a:xfrm>
              <a:off x="3636067" y="1015923"/>
              <a:ext cx="7418499" cy="1505143"/>
            </a:xfrm>
            <a:prstGeom prst="roundRect">
              <a:avLst/>
            </a:prstGeom>
          </p:spPr>
          <p:style>
            <a:lnRef idx="2">
              <a:schemeClr val="accent5">
                <a:hueOff val="1863053"/>
                <a:satOff val="-1606"/>
                <a:lumOff val="212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3924099" y="1041475"/>
              <a:ext cx="6984776" cy="12635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000" b="1" kern="1200" dirty="0" smtClean="0">
                  <a:solidFill>
                    <a:srgbClr val="336699"/>
                  </a:solidFill>
                </a:rPr>
                <a:t>Podizanje razine kvalitete rada stručnjaka zašite na radu i pružanja usluga ovlaštenih osoba</a:t>
              </a:r>
              <a:endParaRPr lang="hr-HR" sz="2000" kern="1200" dirty="0">
                <a:solidFill>
                  <a:srgbClr val="336699"/>
                </a:solidFill>
              </a:endParaRPr>
            </a:p>
          </p:txBody>
        </p:sp>
      </p:grpSp>
      <p:pic>
        <p:nvPicPr>
          <p:cNvPr id="11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1" r="8797" b="9950"/>
          <a:stretch>
            <a:fillRect/>
          </a:stretch>
        </p:blipFill>
        <p:spPr bwMode="auto">
          <a:xfrm>
            <a:off x="9218756" y="1415611"/>
            <a:ext cx="3256368" cy="352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71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42284" y="44624"/>
            <a:ext cx="1440160" cy="57075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Lista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graphicFrame>
        <p:nvGraphicFramePr>
          <p:cNvPr id="5" name="Dijagram 4"/>
          <p:cNvGraphicFramePr/>
          <p:nvPr>
            <p:extLst>
              <p:ext uri="{D42A27DB-BD31-4B8C-83A1-F6EECF244321}">
                <p14:modId xmlns:p14="http://schemas.microsoft.com/office/powerpoint/2010/main" val="2628468552"/>
              </p:ext>
            </p:extLst>
          </p:nvPr>
        </p:nvGraphicFramePr>
        <p:xfrm>
          <a:off x="261765" y="1052736"/>
          <a:ext cx="5688631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jagram 7"/>
          <p:cNvGraphicFramePr/>
          <p:nvPr>
            <p:extLst>
              <p:ext uri="{D42A27DB-BD31-4B8C-83A1-F6EECF244321}">
                <p14:modId xmlns:p14="http://schemas.microsoft.com/office/powerpoint/2010/main" val="111090536"/>
              </p:ext>
            </p:extLst>
          </p:nvPr>
        </p:nvGraphicFramePr>
        <p:xfrm>
          <a:off x="6058408" y="1052736"/>
          <a:ext cx="5688631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2468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633E25-8ED1-44FD-9243-A082E5923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67633E25-8ED1-44FD-9243-A082E5923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67633E25-8ED1-44FD-9243-A082E5923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E34C59-0793-4A19-9B16-552B53DAA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graphicEl>
                                              <a:dgm id="{C3E34C59-0793-4A19-9B16-552B53DAA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graphicEl>
                                              <a:dgm id="{C3E34C59-0793-4A19-9B16-552B53DAA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476AFF-6C0B-434C-BC45-017A50934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99476AFF-6C0B-434C-BC45-017A50934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graphicEl>
                                              <a:dgm id="{99476AFF-6C0B-434C-BC45-017A50934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DF70E8-527D-423A-94AA-FBC636553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0BDF70E8-527D-423A-94AA-FBC636553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0BDF70E8-527D-423A-94AA-FBC636553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5CB83C-959E-4E03-8B81-04E91FF8B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445CB83C-959E-4E03-8B81-04E91FF8B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445CB83C-959E-4E03-8B81-04E91FF8B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CEA0CF-A287-48A4-8590-26647FAB3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5ECEA0CF-A287-48A4-8590-26647FAB3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5ECEA0CF-A287-48A4-8590-26647FAB3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B95A5F-F09A-4A0E-BA2A-2A5F6A7EE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>
                                            <p:graphicEl>
                                              <a:dgm id="{F5B95A5F-F09A-4A0E-BA2A-2A5F6A7EE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F5B95A5F-F09A-4A0E-BA2A-2A5F6A7EE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16CF64-D831-4B03-ADED-2F60F8A3D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6C16CF64-D831-4B03-ADED-2F60F8A3D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6C16CF64-D831-4B03-ADED-2F60F8A3D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AE4BCA-B92C-4118-BC60-EA670ACCE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B4AE4BCA-B92C-4118-BC60-EA670ACCE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B4AE4BCA-B92C-4118-BC60-EA670ACCE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3EC4B4-D2CE-4467-8705-841636BB5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">
                                            <p:graphicEl>
                                              <a:dgm id="{B93EC4B4-D2CE-4467-8705-841636BB5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>
                                            <p:graphicEl>
                                              <a:dgm id="{B93EC4B4-D2CE-4467-8705-841636BB5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D26AAE-0270-4AC3-BA29-9F10DF5C2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">
                                            <p:graphicEl>
                                              <a:dgm id="{A5D26AAE-0270-4AC3-BA29-9F10DF5C2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">
                                            <p:graphicEl>
                                              <a:dgm id="{A5D26AAE-0270-4AC3-BA29-9F10DF5C2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93F0E7-DCF9-4737-BD87-0B6FAF54A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4193F0E7-DCF9-4737-BD87-0B6FAF54A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4193F0E7-DCF9-4737-BD87-0B6FAF54A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CEF81E-467C-4928-B38B-39B8977E0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">
                                            <p:graphicEl>
                                              <a:dgm id="{6ACEF81E-467C-4928-B38B-39B8977E0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6ACEF81E-467C-4928-B38B-39B8977E0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4F19F7-AC03-4F43-853E-F80945CC4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">
                                            <p:graphicEl>
                                              <a:dgm id="{514F19F7-AC03-4F43-853E-F80945CC4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">
                                            <p:graphicEl>
                                              <a:dgm id="{514F19F7-AC03-4F43-853E-F80945CC4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9AD077-EDB2-4BA6-9736-E4C4D66EE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5">
                                            <p:graphicEl>
                                              <a:dgm id="{1D9AD077-EDB2-4BA6-9736-E4C4D66EE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">
                                            <p:graphicEl>
                                              <a:dgm id="{1D9AD077-EDB2-4BA6-9736-E4C4D66EE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60B81C-1103-44FE-A226-0580C3ECB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">
                                            <p:graphicEl>
                                              <a:dgm id="{6960B81C-1103-44FE-A226-0580C3ECB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5">
                                            <p:graphicEl>
                                              <a:dgm id="{6960B81C-1103-44FE-A226-0580C3ECB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7633E25-8ED1-44FD-9243-A082E5923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67633E25-8ED1-44FD-9243-A082E5923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8">
                                            <p:graphicEl>
                                              <a:dgm id="{67633E25-8ED1-44FD-9243-A082E5923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3E34C59-0793-4A19-9B16-552B53DAA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8">
                                            <p:graphicEl>
                                              <a:dgm id="{C3E34C59-0793-4A19-9B16-552B53DAA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8">
                                            <p:graphicEl>
                                              <a:dgm id="{C3E34C59-0793-4A19-9B16-552B53DAA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9476AFF-6C0B-434C-BC45-017A50934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8">
                                            <p:graphicEl>
                                              <a:dgm id="{99476AFF-6C0B-434C-BC45-017A50934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8">
                                            <p:graphicEl>
                                              <a:dgm id="{99476AFF-6C0B-434C-BC45-017A50934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DF70E8-527D-423A-94AA-FBC636553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8">
                                            <p:graphicEl>
                                              <a:dgm id="{0BDF70E8-527D-423A-94AA-FBC636553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8">
                                            <p:graphicEl>
                                              <a:dgm id="{0BDF70E8-527D-423A-94AA-FBC636553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43EAE3-F243-41A6-B913-F1678737D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8">
                                            <p:graphicEl>
                                              <a:dgm id="{4843EAE3-F243-41A6-B913-F1678737D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4843EAE3-F243-41A6-B913-F1678737D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D58498-17FD-4537-93D3-185684CE2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8">
                                            <p:graphicEl>
                                              <a:dgm id="{27D58498-17FD-4537-93D3-185684CE2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8">
                                            <p:graphicEl>
                                              <a:dgm id="{27D58498-17FD-4537-93D3-185684CE2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45CB83C-959E-4E03-8B81-04E91FF8B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8">
                                            <p:graphicEl>
                                              <a:dgm id="{445CB83C-959E-4E03-8B81-04E91FF8B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8">
                                            <p:graphicEl>
                                              <a:dgm id="{445CB83C-959E-4E03-8B81-04E91FF8B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ECEA0CF-A287-48A4-8590-26647FAB3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8">
                                            <p:graphicEl>
                                              <a:dgm id="{5ECEA0CF-A287-48A4-8590-26647FAB3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8">
                                            <p:graphicEl>
                                              <a:dgm id="{5ECEA0CF-A287-48A4-8590-26647FAB3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5B95A5F-F09A-4A0E-BA2A-2A5F6A7EE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8">
                                            <p:graphicEl>
                                              <a:dgm id="{F5B95A5F-F09A-4A0E-BA2A-2A5F6A7EE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8">
                                            <p:graphicEl>
                                              <a:dgm id="{F5B95A5F-F09A-4A0E-BA2A-2A5F6A7EE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16CF64-D831-4B03-ADED-2F60F8A3D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8">
                                            <p:graphicEl>
                                              <a:dgm id="{6C16CF64-D831-4B03-ADED-2F60F8A3D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8">
                                            <p:graphicEl>
                                              <a:dgm id="{6C16CF64-D831-4B03-ADED-2F60F8A3D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4AE4BCA-B92C-4118-BC60-EA670ACCE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8">
                                            <p:graphicEl>
                                              <a:dgm id="{B4AE4BCA-B92C-4118-BC60-EA670ACCE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8">
                                            <p:graphicEl>
                                              <a:dgm id="{B4AE4BCA-B92C-4118-BC60-EA670ACCE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93EC4B4-D2CE-4467-8705-841636BB5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8">
                                            <p:graphicEl>
                                              <a:dgm id="{B93EC4B4-D2CE-4467-8705-841636BB5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8">
                                            <p:graphicEl>
                                              <a:dgm id="{B93EC4B4-D2CE-4467-8705-841636BB5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D26AAE-0270-4AC3-BA29-9F10DF5C2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8">
                                            <p:graphicEl>
                                              <a:dgm id="{A5D26AAE-0270-4AC3-BA29-9F10DF5C2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8">
                                            <p:graphicEl>
                                              <a:dgm id="{A5D26AAE-0270-4AC3-BA29-9F10DF5C2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193F0E7-DCF9-4737-BD87-0B6FAF54A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8">
                                            <p:graphicEl>
                                              <a:dgm id="{4193F0E7-DCF9-4737-BD87-0B6FAF54A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8">
                                            <p:graphicEl>
                                              <a:dgm id="{4193F0E7-DCF9-4737-BD87-0B6FAF54A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ACEF81E-467C-4928-B38B-39B8977E0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8">
                                            <p:graphicEl>
                                              <a:dgm id="{6ACEF81E-467C-4928-B38B-39B8977E0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8">
                                            <p:graphicEl>
                                              <a:dgm id="{6ACEF81E-467C-4928-B38B-39B8977E0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14F19F7-AC03-4F43-853E-F80945CC4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8">
                                            <p:graphicEl>
                                              <a:dgm id="{514F19F7-AC03-4F43-853E-F80945CC4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8">
                                            <p:graphicEl>
                                              <a:dgm id="{514F19F7-AC03-4F43-853E-F80945CC4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  <p:bldGraphic spid="8" grpId="0" uiExpand="1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Lista</a:t>
            </a:r>
            <a:endParaRPr lang="en-GB" dirty="0"/>
          </a:p>
        </p:txBody>
      </p:sp>
      <p:graphicFrame>
        <p:nvGraphicFramePr>
          <p:cNvPr id="3" name="Dijagram 4"/>
          <p:cNvGraphicFramePr/>
          <p:nvPr>
            <p:extLst>
              <p:ext uri="{D42A27DB-BD31-4B8C-83A1-F6EECF244321}">
                <p14:modId xmlns:p14="http://schemas.microsoft.com/office/powerpoint/2010/main" val="624622302"/>
              </p:ext>
            </p:extLst>
          </p:nvPr>
        </p:nvGraphicFramePr>
        <p:xfrm>
          <a:off x="261765" y="1052736"/>
          <a:ext cx="6480719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973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633E25-8ED1-44FD-9243-A082E5923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67633E25-8ED1-44FD-9243-A082E5923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67633E25-8ED1-44FD-9243-A082E5923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E34C59-0793-4A19-9B16-552B53DAA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graphicEl>
                                              <a:dgm id="{C3E34C59-0793-4A19-9B16-552B53DAA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graphicEl>
                                              <a:dgm id="{C3E34C59-0793-4A19-9B16-552B53DAA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476AFF-6C0B-434C-BC45-017A50934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99476AFF-6C0B-434C-BC45-017A50934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graphicEl>
                                              <a:dgm id="{99476AFF-6C0B-434C-BC45-017A50934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DF70E8-527D-423A-94AA-FBC636553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0BDF70E8-527D-423A-94AA-FBC636553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0BDF70E8-527D-423A-94AA-FBC636553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5CB83C-959E-4E03-8B81-04E91FF8B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445CB83C-959E-4E03-8B81-04E91FF8B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445CB83C-959E-4E03-8B81-04E91FF8B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CEA0CF-A287-48A4-8590-26647FAB3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5ECEA0CF-A287-48A4-8590-26647FAB3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5ECEA0CF-A287-48A4-8590-26647FAB3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B95A5F-F09A-4A0E-BA2A-2A5F6A7EE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F5B95A5F-F09A-4A0E-BA2A-2A5F6A7EE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F5B95A5F-F09A-4A0E-BA2A-2A5F6A7EE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16CF64-D831-4B03-ADED-2F60F8A3D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6C16CF64-D831-4B03-ADED-2F60F8A3D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6C16CF64-D831-4B03-ADED-2F60F8A3D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AE4BCA-B92C-4118-BC60-EA670ACCE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B4AE4BCA-B92C-4118-BC60-EA670ACCE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B4AE4BCA-B92C-4118-BC60-EA670ACCE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3EC4B4-D2CE-4467-8705-841636BB5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graphicEl>
                                              <a:dgm id="{B93EC4B4-D2CE-4467-8705-841636BB5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graphicEl>
                                              <a:dgm id="{B93EC4B4-D2CE-4467-8705-841636BB5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D26AAE-0270-4AC3-BA29-9F10DF5C2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A5D26AAE-0270-4AC3-BA29-9F10DF5C2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graphicEl>
                                              <a:dgm id="{A5D26AAE-0270-4AC3-BA29-9F10DF5C2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93F0E7-DCF9-4737-BD87-0B6FAF54A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4193F0E7-DCF9-4737-BD87-0B6FAF54A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4193F0E7-DCF9-4737-BD87-0B6FAF54A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CEF81E-467C-4928-B38B-39B8977E0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6ACEF81E-467C-4928-B38B-39B8977E0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6ACEF81E-467C-4928-B38B-39B8977E0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4F19F7-AC03-4F43-853E-F80945CC4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">
                                            <p:graphicEl>
                                              <a:dgm id="{514F19F7-AC03-4F43-853E-F80945CC4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">
                                            <p:graphicEl>
                                              <a:dgm id="{514F19F7-AC03-4F43-853E-F80945CC4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9AD077-EDB2-4BA6-9736-E4C4D66EE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">
                                            <p:graphicEl>
                                              <a:dgm id="{1D9AD077-EDB2-4BA6-9736-E4C4D66EE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">
                                            <p:graphicEl>
                                              <a:dgm id="{1D9AD077-EDB2-4BA6-9736-E4C4D66EE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60B81C-1103-44FE-A226-0580C3ECB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">
                                            <p:graphicEl>
                                              <a:dgm id="{6960B81C-1103-44FE-A226-0580C3ECB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">
                                            <p:graphicEl>
                                              <a:dgm id="{6960B81C-1103-44FE-A226-0580C3ECB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38028" y="56696"/>
            <a:ext cx="7272808" cy="624317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Članovi komisije u nadzoru</a:t>
            </a:r>
            <a:endParaRPr lang="hr-HR" dirty="0"/>
          </a:p>
        </p:txBody>
      </p:sp>
      <p:graphicFrame>
        <p:nvGraphicFramePr>
          <p:cNvPr id="7" name="Dijagram 6"/>
          <p:cNvGraphicFramePr/>
          <p:nvPr>
            <p:extLst>
              <p:ext uri="{D42A27DB-BD31-4B8C-83A1-F6EECF244321}">
                <p14:modId xmlns:p14="http://schemas.microsoft.com/office/powerpoint/2010/main" val="2168891379"/>
              </p:ext>
            </p:extLst>
          </p:nvPr>
        </p:nvGraphicFramePr>
        <p:xfrm>
          <a:off x="477788" y="368854"/>
          <a:ext cx="10585176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987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678D55-AD78-4A79-A3DB-2D15F0DC2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graphicEl>
                                              <a:dgm id="{74678D55-AD78-4A79-A3DB-2D15F0DC2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74678D55-AD78-4A79-A3DB-2D15F0DC2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52CE65-908F-482A-9B3C-2DA3F0A4A0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graphicEl>
                                              <a:dgm id="{A852CE65-908F-482A-9B3C-2DA3F0A4A0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graphicEl>
                                              <a:dgm id="{A852CE65-908F-482A-9B3C-2DA3F0A4A0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0713F9-CA8B-4070-8FB4-BE129904B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580713F9-CA8B-4070-8FB4-BE129904B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graphicEl>
                                              <a:dgm id="{580713F9-CA8B-4070-8FB4-BE129904B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FEF782-E1AF-4B35-B248-30E410E26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DAFEF782-E1AF-4B35-B248-30E410E26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DAFEF782-E1AF-4B35-B248-30E410E26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7B4014-16F2-4430-B09E-B5AFBE240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>
                                            <p:graphicEl>
                                              <a:dgm id="{A87B4014-16F2-4430-B09E-B5AFBE240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graphicEl>
                                              <a:dgm id="{A87B4014-16F2-4430-B09E-B5AFBE240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34ABE0-5E61-4DC5-96F3-C8125ABE9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>
                                            <p:graphicEl>
                                              <a:dgm id="{EE34ABE0-5E61-4DC5-96F3-C8125ABE9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>
                                            <p:graphicEl>
                                              <a:dgm id="{EE34ABE0-5E61-4DC5-96F3-C8125ABE9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F8BEF47-DACA-4F70-A081-5D4C16348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CF8BEF47-DACA-4F70-A081-5D4C16348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>
                                            <p:graphicEl>
                                              <a:dgm id="{CF8BEF47-DACA-4F70-A081-5D4C16348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3AB71A-D90B-4B96-A61B-E59B89D8F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>
                                            <p:graphicEl>
                                              <a:dgm id="{303AB71A-D90B-4B96-A61B-E59B89D8F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>
                                            <p:graphicEl>
                                              <a:dgm id="{303AB71A-D90B-4B96-A61B-E59B89D8F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89F5F9-640F-44F9-B6ED-D1EE8E8C4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>
                                            <p:graphicEl>
                                              <a:dgm id="{6889F5F9-640F-44F9-B6ED-D1EE8E8C4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>
                                            <p:graphicEl>
                                              <a:dgm id="{6889F5F9-640F-44F9-B6ED-D1EE8E8C4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415DC1-83EF-4B40-A019-D92FFE545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>
                                            <p:graphicEl>
                                              <a:dgm id="{8D415DC1-83EF-4B40-A019-D92FFE545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">
                                            <p:graphicEl>
                                              <a:dgm id="{8D415DC1-83EF-4B40-A019-D92FFE545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499E1-60B8-4398-894B-BB8DE45D2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>
                                            <p:graphicEl>
                                              <a:dgm id="{A6E499E1-60B8-4398-894B-BB8DE45D2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>
                                            <p:graphicEl>
                                              <a:dgm id="{A6E499E1-60B8-4398-894B-BB8DE45D2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BBC319-C087-4C4E-B055-22DF00F9C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>
                                            <p:graphicEl>
                                              <a:dgm id="{67BBC319-C087-4C4E-B055-22DF00F9C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">
                                            <p:graphicEl>
                                              <a:dgm id="{67BBC319-C087-4C4E-B055-22DF00F9C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0F2786-023F-4284-AD93-0D9DDB933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">
                                            <p:graphicEl>
                                              <a:dgm id="{680F2786-023F-4284-AD93-0D9DDB933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">
                                            <p:graphicEl>
                                              <a:dgm id="{680F2786-023F-4284-AD93-0D9DDB933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6D37E5-A3C0-43AB-99F6-A1A0CB3EE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">
                                            <p:graphicEl>
                                              <a:dgm id="{9E6D37E5-A3C0-43AB-99F6-A1A0CB3EE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">
                                            <p:graphicEl>
                                              <a:dgm id="{9E6D37E5-A3C0-43AB-99F6-A1A0CB3EE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D0CD71-462E-406F-984C-A480FC5B1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">
                                            <p:graphicEl>
                                              <a:dgm id="{26D0CD71-462E-406F-984C-A480FC5B1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">
                                            <p:graphicEl>
                                              <a:dgm id="{26D0CD71-462E-406F-984C-A480FC5B1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A7B845-7215-4943-9C97-1EA33B5A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7">
                                            <p:graphicEl>
                                              <a:dgm id="{1DA7B845-7215-4943-9C97-1EA33B5A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7">
                                            <p:graphicEl>
                                              <a:dgm id="{1DA7B845-7215-4943-9C97-1EA33B5A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E54A97-6718-440B-B41D-56E92C46E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7">
                                            <p:graphicEl>
                                              <a:dgm id="{78E54A97-6718-440B-B41D-56E92C46E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78E54A97-6718-440B-B41D-56E92C46E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DF24A0-B2E4-4DEB-B0D0-D7A66202A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7">
                                            <p:graphicEl>
                                              <a:dgm id="{08DF24A0-B2E4-4DEB-B0D0-D7A66202A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08DF24A0-B2E4-4DEB-B0D0-D7A66202A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0D1216-6085-4370-B921-DF9483288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7">
                                            <p:graphicEl>
                                              <a:dgm id="{590D1216-6085-4370-B921-DF9483288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7">
                                            <p:graphicEl>
                                              <a:dgm id="{590D1216-6085-4370-B921-DF9483288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440D3D-B223-42AA-95DC-EC6DEC01E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2B440D3D-B223-42AA-95DC-EC6DEC01E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2B440D3D-B223-42AA-95DC-EC6DEC01E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5B4852-55EE-444E-9468-4BCB2E828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AD5B4852-55EE-444E-9468-4BCB2E828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AD5B4852-55EE-444E-9468-4BCB2E828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49829C-A9CA-477F-BBEB-A06084FE2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7">
                                            <p:graphicEl>
                                              <a:dgm id="{5349829C-A9CA-477F-BBEB-A06084FE2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7">
                                            <p:graphicEl>
                                              <a:dgm id="{5349829C-A9CA-477F-BBEB-A06084FE2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CD222C-DA74-4689-A7FD-26668DF50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7">
                                            <p:graphicEl>
                                              <a:dgm id="{87CD222C-DA74-4689-A7FD-26668DF50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7">
                                            <p:graphicEl>
                                              <a:dgm id="{87CD222C-DA74-4689-A7FD-26668DF50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1C126C-C481-4FFD-86AE-04B4EC6A0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250" fill="hold"/>
                                        <p:tgtEl>
                                          <p:spTgt spid="7">
                                            <p:graphicEl>
                                              <a:dgm id="{571C126C-C481-4FFD-86AE-04B4EC6A0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250" fill="hold"/>
                                        <p:tgtEl>
                                          <p:spTgt spid="7">
                                            <p:graphicEl>
                                              <a:dgm id="{571C126C-C481-4FFD-86AE-04B4EC6A0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F5FD23E-A56E-4559-BBCB-863131F9C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7">
                                            <p:graphicEl>
                                              <a:dgm id="{FF5FD23E-A56E-4559-BBCB-863131F9C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7">
                                            <p:graphicEl>
                                              <a:dgm id="{FF5FD23E-A56E-4559-BBCB-863131F9C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70CABE-89A3-47BB-98D9-79D5DD986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7">
                                            <p:graphicEl>
                                              <a:dgm id="{4470CABE-89A3-47BB-98D9-79D5DD986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7">
                                            <p:graphicEl>
                                              <a:dgm id="{4470CABE-89A3-47BB-98D9-79D5DD986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26060" y="188640"/>
            <a:ext cx="8136904" cy="763488"/>
          </a:xfrm>
        </p:spPr>
        <p:txBody>
          <a:bodyPr/>
          <a:lstStyle/>
          <a:p>
            <a:r>
              <a:rPr lang="hr-HR" dirty="0" smtClean="0"/>
              <a:t>Važno!</a:t>
            </a:r>
            <a:endParaRPr lang="hr-HR" dirty="0"/>
          </a:p>
        </p:txBody>
      </p:sp>
      <p:sp>
        <p:nvSpPr>
          <p:cNvPr id="3" name="Elipsa 2"/>
          <p:cNvSpPr/>
          <p:nvPr/>
        </p:nvSpPr>
        <p:spPr>
          <a:xfrm>
            <a:off x="0" y="692696"/>
            <a:ext cx="3096344" cy="4342419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upa 3"/>
          <p:cNvGrpSpPr/>
          <p:nvPr/>
        </p:nvGrpSpPr>
        <p:grpSpPr>
          <a:xfrm>
            <a:off x="3079798" y="1196752"/>
            <a:ext cx="8775252" cy="4832410"/>
            <a:chOff x="1614340" y="2520229"/>
            <a:chExt cx="8220298" cy="220411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Peterokut 4"/>
            <p:cNvSpPr/>
            <p:nvPr/>
          </p:nvSpPr>
          <p:spPr>
            <a:xfrm rot="10800000">
              <a:off x="1614340" y="2520229"/>
              <a:ext cx="8220298" cy="2204117"/>
            </a:xfrm>
            <a:prstGeom prst="homePlate">
              <a:avLst>
                <a:gd name="adj" fmla="val 18842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Peterokut 4"/>
            <p:cNvSpPr/>
            <p:nvPr/>
          </p:nvSpPr>
          <p:spPr>
            <a:xfrm>
              <a:off x="1740141" y="2610972"/>
              <a:ext cx="7834468" cy="20304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9381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pl-PL" sz="2400" b="1" dirty="0" smtClean="0">
                  <a:solidFill>
                    <a:srgbClr val="C00000"/>
                  </a:solidFill>
                </a:rPr>
                <a:t>Zakon </a:t>
              </a:r>
              <a:r>
                <a:rPr lang="pl-PL" sz="2400" b="1" dirty="0">
                  <a:solidFill>
                    <a:srgbClr val="C00000"/>
                  </a:solidFill>
                </a:rPr>
                <a:t>o zaštiti na radu </a:t>
              </a:r>
              <a:r>
                <a:rPr lang="pl-PL" sz="2000" b="1" dirty="0">
                  <a:solidFill>
                    <a:srgbClr val="C00000"/>
                  </a:solidFill>
                </a:rPr>
                <a:t>(NN, br. 71/14. i 118/14.)</a:t>
              </a:r>
            </a:p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b="1" kern="1200" dirty="0" smtClean="0">
                  <a:solidFill>
                    <a:srgbClr val="C00000"/>
                  </a:solidFill>
                </a:rPr>
                <a:t>Čl.82. </a:t>
              </a:r>
            </a:p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b="1" kern="1200" dirty="0" smtClean="0">
                  <a:solidFill>
                    <a:srgbClr val="C00000"/>
                  </a:solidFill>
                </a:rPr>
                <a:t>st.2. </a:t>
              </a:r>
            </a:p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hr-HR" b="1" dirty="0">
                  <a:solidFill>
                    <a:srgbClr val="C00000"/>
                  </a:solidFill>
                </a:rPr>
                <a:t>Osoba ovlaštena za obavljanje poslova zaštite na radu obvezna je poslove zaštite na </a:t>
              </a:r>
              <a:r>
                <a:rPr lang="hr-HR" b="1" dirty="0" smtClean="0">
                  <a:solidFill>
                    <a:srgbClr val="C00000"/>
                  </a:solidFill>
                </a:rPr>
                <a:t>radu obavljati </a:t>
              </a:r>
              <a:r>
                <a:rPr lang="hr-HR" b="1" dirty="0">
                  <a:solidFill>
                    <a:srgbClr val="C00000"/>
                  </a:solidFill>
                </a:rPr>
                <a:t>u skladu s odredbama ovoga </a:t>
              </a:r>
              <a:r>
                <a:rPr lang="hr-HR" b="1" dirty="0" smtClean="0">
                  <a:solidFill>
                    <a:srgbClr val="C00000"/>
                  </a:solidFill>
                </a:rPr>
                <a:t>Zakona </a:t>
              </a:r>
              <a:r>
                <a:rPr lang="hr-HR" b="1" dirty="0">
                  <a:solidFill>
                    <a:srgbClr val="C00000"/>
                  </a:solidFill>
                </a:rPr>
                <a:t>i drugih propisa zaštite na </a:t>
              </a:r>
              <a:r>
                <a:rPr lang="hr-HR" b="1" dirty="0" smtClean="0">
                  <a:solidFill>
                    <a:srgbClr val="C00000"/>
                  </a:solidFill>
                </a:rPr>
                <a:t>radu.</a:t>
              </a:r>
              <a:endParaRPr lang="hr-HR" b="1" dirty="0">
                <a:solidFill>
                  <a:srgbClr val="C00000"/>
                </a:solidFill>
              </a:endParaRPr>
            </a:p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b="1" kern="1200" dirty="0" smtClean="0">
                  <a:solidFill>
                    <a:srgbClr val="3C529B"/>
                  </a:solidFill>
                </a:rPr>
                <a:t>st.6. </a:t>
              </a:r>
            </a:p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hr-HR" b="1" dirty="0">
                  <a:solidFill>
                    <a:srgbClr val="3C529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Ako ovlaštena osoba obavlja poslove zaštite na radu suprotno odredbama ovoga Zakona i</a:t>
              </a:r>
            </a:p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hr-HR" b="1" dirty="0">
                  <a:solidFill>
                    <a:srgbClr val="3C529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drugih pravila zaštite na radu, ovlaštenoj fizičkoj osobi, ovlaštenoj pravnoj osobi i odgovornoj</a:t>
              </a:r>
            </a:p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hr-HR" b="1" dirty="0">
                  <a:solidFill>
                    <a:srgbClr val="3C529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osobi u ovlaštenoj pravnoj osobi oduzet će se ovlaštenja u skladu s </a:t>
              </a:r>
              <a:r>
                <a:rPr lang="hr-HR" b="1" dirty="0" smtClean="0">
                  <a:solidFill>
                    <a:srgbClr val="3C529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propisom.</a:t>
              </a:r>
              <a:endParaRPr lang="hr-HR" b="1" kern="1200" dirty="0">
                <a:solidFill>
                  <a:srgbClr val="3C52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485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22004" y="188640"/>
            <a:ext cx="8136904" cy="763488"/>
          </a:xfrm>
        </p:spPr>
        <p:txBody>
          <a:bodyPr/>
          <a:lstStyle/>
          <a:p>
            <a:r>
              <a:rPr lang="hr-HR" dirty="0" smtClean="0"/>
              <a:t>Važno!</a:t>
            </a:r>
            <a:endParaRPr lang="hr-HR" dirty="0"/>
          </a:p>
        </p:txBody>
      </p:sp>
      <p:sp>
        <p:nvSpPr>
          <p:cNvPr id="3" name="Elipsa 2"/>
          <p:cNvSpPr/>
          <p:nvPr/>
        </p:nvSpPr>
        <p:spPr>
          <a:xfrm>
            <a:off x="549796" y="2780928"/>
            <a:ext cx="2160240" cy="2088232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1000" r="-61000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upa 3"/>
          <p:cNvGrpSpPr/>
          <p:nvPr/>
        </p:nvGrpSpPr>
        <p:grpSpPr>
          <a:xfrm>
            <a:off x="2778823" y="1052736"/>
            <a:ext cx="9036437" cy="5264458"/>
            <a:chOff x="1360565" y="2327061"/>
            <a:chExt cx="8464965" cy="240117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Peterokut 4"/>
            <p:cNvSpPr/>
            <p:nvPr/>
          </p:nvSpPr>
          <p:spPr>
            <a:xfrm rot="10800000">
              <a:off x="1360565" y="2327061"/>
              <a:ext cx="8464965" cy="2401179"/>
            </a:xfrm>
            <a:prstGeom prst="homePlate">
              <a:avLst>
                <a:gd name="adj" fmla="val 18842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Peterokut 4"/>
            <p:cNvSpPr/>
            <p:nvPr/>
          </p:nvSpPr>
          <p:spPr>
            <a:xfrm>
              <a:off x="1740141" y="2610972"/>
              <a:ext cx="7834468" cy="20304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9381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pl-PL" sz="2400" b="1" dirty="0" smtClean="0">
                  <a:solidFill>
                    <a:srgbClr val="C00000"/>
                  </a:solidFill>
                </a:rPr>
                <a:t>Zakon </a:t>
              </a:r>
              <a:r>
                <a:rPr lang="pl-PL" sz="2400" b="1" dirty="0">
                  <a:solidFill>
                    <a:srgbClr val="C00000"/>
                  </a:solidFill>
                </a:rPr>
                <a:t>o zaštiti na radu </a:t>
              </a:r>
              <a:r>
                <a:rPr lang="pl-PL" sz="2000" b="1" dirty="0">
                  <a:solidFill>
                    <a:srgbClr val="C00000"/>
                  </a:solidFill>
                </a:rPr>
                <a:t>(NN, br. 71/14. i 118/14.)</a:t>
              </a:r>
            </a:p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b="1" kern="1200" dirty="0" smtClean="0">
                  <a:solidFill>
                    <a:srgbClr val="C00000"/>
                  </a:solidFill>
                </a:rPr>
                <a:t>Čl.99.</a:t>
              </a:r>
            </a:p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b="1" dirty="0">
                <a:solidFill>
                  <a:srgbClr val="C00000"/>
                </a:solidFill>
              </a:endParaRPr>
            </a:p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b="1" kern="1200" dirty="0" smtClean="0">
                <a:solidFill>
                  <a:srgbClr val="C00000"/>
                </a:solidFill>
              </a:endParaRPr>
            </a:p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b="1" dirty="0">
                <a:solidFill>
                  <a:srgbClr val="C00000"/>
                </a:solidFill>
              </a:endParaRPr>
            </a:p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b="1" kern="1200" dirty="0" smtClean="0">
                <a:solidFill>
                  <a:srgbClr val="C00000"/>
                </a:solidFill>
              </a:endParaRPr>
            </a:p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b="1" dirty="0">
                <a:solidFill>
                  <a:srgbClr val="C00000"/>
                </a:solidFill>
              </a:endParaRPr>
            </a:p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b="1" kern="1200" dirty="0" smtClean="0">
                <a:solidFill>
                  <a:srgbClr val="C00000"/>
                </a:solidFill>
              </a:endParaRPr>
            </a:p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b="1" dirty="0">
                <a:solidFill>
                  <a:srgbClr val="C00000"/>
                </a:solidFill>
              </a:endParaRPr>
            </a:p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endParaRPr lang="hr-HR" b="1" dirty="0" smtClean="0">
                <a:solidFill>
                  <a:srgbClr val="C00000"/>
                </a:solidFill>
              </a:endParaRPr>
            </a:p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endParaRPr lang="hr-HR" sz="1600" b="1" dirty="0">
                <a:solidFill>
                  <a:srgbClr val="C00000"/>
                </a:solidFill>
              </a:endParaRPr>
            </a:p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hr-HR" sz="1600" dirty="0" smtClean="0">
                  <a:solidFill>
                    <a:srgbClr val="3C529B"/>
                  </a:solidFill>
                </a:rPr>
                <a:t>4. </a:t>
              </a:r>
              <a:r>
                <a:rPr lang="hr-HR" sz="1600" dirty="0">
                  <a:solidFill>
                    <a:srgbClr val="3C529B"/>
                  </a:solidFill>
                </a:rPr>
                <a:t>Za prekršaj iz stavka 1. ovoga članka izriče se novčana kazna na mjestu izvršenja prekršaja ovlaštenoj pravnoj osobi u iznosu od 14.900,00 kuna, a </a:t>
              </a:r>
              <a:r>
                <a:rPr lang="hr-HR" sz="1600" dirty="0" smtClean="0">
                  <a:solidFill>
                    <a:srgbClr val="3C529B"/>
                  </a:solidFill>
                </a:rPr>
                <a:t> ovlaštenoj </a:t>
              </a:r>
              <a:r>
                <a:rPr lang="hr-HR" sz="1600" dirty="0">
                  <a:solidFill>
                    <a:srgbClr val="3C529B"/>
                  </a:solidFill>
                </a:rPr>
                <a:t>i odgovornoj osobi ovlaštene pravne osobe u iznosu od 1.900,00 kuna.</a:t>
              </a:r>
              <a:endParaRPr lang="hr-HR" sz="1600" b="1" dirty="0">
                <a:solidFill>
                  <a:srgbClr val="3C529B"/>
                </a:solidFill>
              </a:endParaRPr>
            </a:p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b="1" kern="1200" dirty="0" smtClean="0">
                  <a:solidFill>
                    <a:srgbClr val="C00000"/>
                  </a:solidFill>
                </a:rPr>
                <a:t> </a:t>
              </a:r>
            </a:p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b="1" kern="1200" dirty="0" smtClean="0">
                <a:solidFill>
                  <a:srgbClr val="C00000"/>
                </a:solidFill>
              </a:endParaRPr>
            </a:p>
          </p:txBody>
        </p:sp>
      </p:grpSp>
      <p:sp>
        <p:nvSpPr>
          <p:cNvPr id="9" name="Pravokutnik 8"/>
          <p:cNvSpPr/>
          <p:nvPr/>
        </p:nvSpPr>
        <p:spPr>
          <a:xfrm>
            <a:off x="3718148" y="2060848"/>
            <a:ext cx="81271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 smtClean="0">
                <a:solidFill>
                  <a:srgbClr val="C00000"/>
                </a:solidFill>
              </a:rPr>
              <a:t>1. Novčanom </a:t>
            </a:r>
            <a:r>
              <a:rPr lang="hr-HR" sz="1600" dirty="0">
                <a:solidFill>
                  <a:srgbClr val="C00000"/>
                </a:solidFill>
              </a:rPr>
              <a:t>kaznom u iznosu od </a:t>
            </a:r>
            <a:r>
              <a:rPr lang="hr-HR" sz="1600" b="1" dirty="0" smtClean="0">
                <a:solidFill>
                  <a:srgbClr val="C00000"/>
                </a:solidFill>
              </a:rPr>
              <a:t>100.000,00 </a:t>
            </a:r>
            <a:r>
              <a:rPr lang="hr-HR" sz="1600" dirty="0">
                <a:solidFill>
                  <a:srgbClr val="C00000"/>
                </a:solidFill>
              </a:rPr>
              <a:t>kuna kaznit će se za prekršaj pravna </a:t>
            </a:r>
            <a:r>
              <a:rPr lang="hr-HR" sz="1600" dirty="0" smtClean="0">
                <a:solidFill>
                  <a:srgbClr val="C00000"/>
                </a:solidFill>
              </a:rPr>
              <a:t>osoba ovlaštena </a:t>
            </a:r>
            <a:r>
              <a:rPr lang="hr-HR" sz="1600" dirty="0">
                <a:solidFill>
                  <a:srgbClr val="C00000"/>
                </a:solidFill>
              </a:rPr>
              <a:t>za obavljanje poslova zaštite na radu ako poslove zaštite na radu ne obavlja u </a:t>
            </a:r>
            <a:r>
              <a:rPr lang="hr-HR" sz="1600" dirty="0" smtClean="0">
                <a:solidFill>
                  <a:srgbClr val="C00000"/>
                </a:solidFill>
              </a:rPr>
              <a:t>skladu s </a:t>
            </a:r>
            <a:r>
              <a:rPr lang="hr-HR" sz="1600" dirty="0">
                <a:solidFill>
                  <a:srgbClr val="C00000"/>
                </a:solidFill>
              </a:rPr>
              <a:t>dobivenim ovlaštenjem (</a:t>
            </a:r>
            <a:r>
              <a:rPr lang="hr-HR" sz="1600" dirty="0" smtClean="0">
                <a:solidFill>
                  <a:srgbClr val="C00000"/>
                </a:solidFill>
              </a:rPr>
              <a:t>čl. </a:t>
            </a:r>
            <a:r>
              <a:rPr lang="hr-HR" sz="1600" dirty="0">
                <a:solidFill>
                  <a:srgbClr val="C00000"/>
                </a:solidFill>
              </a:rPr>
              <a:t>82. </a:t>
            </a:r>
            <a:r>
              <a:rPr lang="hr-HR" sz="1600" dirty="0" smtClean="0">
                <a:solidFill>
                  <a:srgbClr val="C00000"/>
                </a:solidFill>
              </a:rPr>
              <a:t>st. </a:t>
            </a:r>
            <a:r>
              <a:rPr lang="hr-HR" sz="1600" dirty="0">
                <a:solidFill>
                  <a:srgbClr val="C00000"/>
                </a:solidFill>
              </a:rPr>
              <a:t>2.).</a:t>
            </a:r>
          </a:p>
        </p:txBody>
      </p:sp>
      <p:sp>
        <p:nvSpPr>
          <p:cNvPr id="10" name="Pravokutnik 9"/>
          <p:cNvSpPr/>
          <p:nvPr/>
        </p:nvSpPr>
        <p:spPr>
          <a:xfrm>
            <a:off x="3649362" y="2864839"/>
            <a:ext cx="81336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 smtClean="0">
                <a:solidFill>
                  <a:srgbClr val="C00000"/>
                </a:solidFill>
              </a:rPr>
              <a:t>2. </a:t>
            </a:r>
            <a:r>
              <a:rPr lang="hr-HR" sz="1600" dirty="0">
                <a:solidFill>
                  <a:srgbClr val="C00000"/>
                </a:solidFill>
              </a:rPr>
              <a:t>Za prekršaj iz stavka 1. ovoga članka kaznit će se novčanom kaznom u iznosu od </a:t>
            </a:r>
            <a:r>
              <a:rPr lang="hr-HR" sz="1600" b="1" dirty="0">
                <a:solidFill>
                  <a:srgbClr val="C00000"/>
                </a:solidFill>
              </a:rPr>
              <a:t>25.000,00</a:t>
            </a:r>
            <a:r>
              <a:rPr lang="hr-HR" sz="1600" dirty="0">
                <a:solidFill>
                  <a:srgbClr val="C00000"/>
                </a:solidFill>
              </a:rPr>
              <a:t> kuna ovlaštena fizička osoba i odgovorna osoba ovlaštene pravne osobe.</a:t>
            </a:r>
          </a:p>
        </p:txBody>
      </p:sp>
      <p:sp>
        <p:nvSpPr>
          <p:cNvPr id="11" name="Pravokutnik 10"/>
          <p:cNvSpPr/>
          <p:nvPr/>
        </p:nvSpPr>
        <p:spPr>
          <a:xfrm>
            <a:off x="3718148" y="3649144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 smtClean="0">
                <a:solidFill>
                  <a:srgbClr val="3C529B"/>
                </a:solidFill>
              </a:rPr>
              <a:t>3. </a:t>
            </a:r>
            <a:r>
              <a:rPr lang="hr-HR" sz="1600" dirty="0">
                <a:solidFill>
                  <a:srgbClr val="3C529B"/>
                </a:solidFill>
              </a:rPr>
              <a:t>Za prekršaj iz stavka 1. ovoga članka počinjen drugi put ovlaštenoj pravnoj i fizičkoj osobi, kao i odgovornoj osobi ovlaštene pravne osobe, uz novčanu kaznu može se izreći i </a:t>
            </a:r>
            <a:r>
              <a:rPr lang="hr-HR" sz="1600" b="1" dirty="0">
                <a:solidFill>
                  <a:srgbClr val="3C529B"/>
                </a:solidFill>
              </a:rPr>
              <a:t>zaštitna mjera zabrane obavljanja djelatnosti</a:t>
            </a:r>
            <a:r>
              <a:rPr lang="hr-HR" sz="1600" dirty="0">
                <a:solidFill>
                  <a:srgbClr val="3C529B"/>
                </a:solidFill>
              </a:rPr>
              <a:t> u trajanju od jedne godine</a:t>
            </a:r>
            <a:r>
              <a:rPr lang="hr-HR" sz="1600" dirty="0" smtClean="0">
                <a:solidFill>
                  <a:srgbClr val="3C529B"/>
                </a:solidFill>
              </a:rPr>
              <a:t>.</a:t>
            </a:r>
          </a:p>
          <a:p>
            <a:endParaRPr lang="hr-HR" sz="1600" dirty="0">
              <a:solidFill>
                <a:srgbClr val="3C529B"/>
              </a:solidFill>
            </a:endParaRPr>
          </a:p>
          <a:p>
            <a:endParaRPr lang="hr-HR" sz="1600" dirty="0" smtClean="0">
              <a:solidFill>
                <a:srgbClr val="3C529B"/>
              </a:solidFill>
            </a:endParaRPr>
          </a:p>
          <a:p>
            <a:r>
              <a:rPr lang="hr-HR" sz="1600" dirty="0" smtClean="0">
                <a:solidFill>
                  <a:srgbClr val="3C529B"/>
                </a:solidFill>
              </a:rPr>
              <a:t>    </a:t>
            </a:r>
            <a:endParaRPr lang="hr-HR" sz="1600" dirty="0">
              <a:solidFill>
                <a:srgbClr val="3C52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2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22004" y="188640"/>
            <a:ext cx="8136904" cy="763488"/>
          </a:xfrm>
        </p:spPr>
        <p:txBody>
          <a:bodyPr/>
          <a:lstStyle/>
          <a:p>
            <a:r>
              <a:rPr lang="hr-HR" dirty="0" smtClean="0"/>
              <a:t>Važno!</a:t>
            </a:r>
            <a:endParaRPr lang="hr-HR" dirty="0"/>
          </a:p>
        </p:txBody>
      </p:sp>
      <p:sp>
        <p:nvSpPr>
          <p:cNvPr id="3" name="Elipsa 2"/>
          <p:cNvSpPr/>
          <p:nvPr/>
        </p:nvSpPr>
        <p:spPr>
          <a:xfrm>
            <a:off x="518419" y="2577547"/>
            <a:ext cx="2160240" cy="2088232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1000" r="-61000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upa 3"/>
          <p:cNvGrpSpPr/>
          <p:nvPr/>
        </p:nvGrpSpPr>
        <p:grpSpPr>
          <a:xfrm>
            <a:off x="2808890" y="1628800"/>
            <a:ext cx="8830139" cy="3960440"/>
            <a:chOff x="1424891" y="2296341"/>
            <a:chExt cx="8271713" cy="224084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Peterokut 4"/>
            <p:cNvSpPr/>
            <p:nvPr/>
          </p:nvSpPr>
          <p:spPr>
            <a:xfrm rot="10800000">
              <a:off x="1424891" y="2296341"/>
              <a:ext cx="8271713" cy="1996387"/>
            </a:xfrm>
            <a:prstGeom prst="homePlate">
              <a:avLst>
                <a:gd name="adj" fmla="val 19618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Peterokut 4"/>
            <p:cNvSpPr/>
            <p:nvPr/>
          </p:nvSpPr>
          <p:spPr>
            <a:xfrm>
              <a:off x="1740141" y="2610972"/>
              <a:ext cx="7834468" cy="19262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9381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pl-PL" sz="2400" b="1" dirty="0" smtClean="0">
                  <a:solidFill>
                    <a:srgbClr val="C00000"/>
                  </a:solidFill>
                </a:rPr>
                <a:t>Zakon </a:t>
              </a:r>
              <a:r>
                <a:rPr lang="pl-PL" sz="2400" b="1" dirty="0">
                  <a:solidFill>
                    <a:srgbClr val="C00000"/>
                  </a:solidFill>
                </a:rPr>
                <a:t>o zaštiti na radu </a:t>
              </a:r>
              <a:r>
                <a:rPr lang="pl-PL" sz="2000" b="1" dirty="0">
                  <a:solidFill>
                    <a:srgbClr val="C00000"/>
                  </a:solidFill>
                </a:rPr>
                <a:t>(NN, br. 71/14. i 118/14.)</a:t>
              </a:r>
            </a:p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b="1" kern="1200" dirty="0" smtClean="0">
                  <a:solidFill>
                    <a:srgbClr val="C00000"/>
                  </a:solidFill>
                </a:rPr>
                <a:t>Čl.100.</a:t>
              </a:r>
            </a:p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b="1" dirty="0">
                <a:solidFill>
                  <a:srgbClr val="C00000"/>
                </a:solidFill>
              </a:endParaRPr>
            </a:p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b="1" kern="1200" dirty="0" smtClean="0">
                <a:solidFill>
                  <a:srgbClr val="C00000"/>
                </a:solidFill>
              </a:endParaRPr>
            </a:p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b="1" dirty="0">
                <a:solidFill>
                  <a:srgbClr val="C00000"/>
                </a:solidFill>
              </a:endParaRPr>
            </a:p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b="1" kern="1200" dirty="0" smtClean="0">
                <a:solidFill>
                  <a:srgbClr val="C00000"/>
                </a:solidFill>
              </a:endParaRPr>
            </a:p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b="1" dirty="0">
                <a:solidFill>
                  <a:srgbClr val="C00000"/>
                </a:solidFill>
              </a:endParaRPr>
            </a:p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b="1" kern="1200" dirty="0" smtClean="0">
                <a:solidFill>
                  <a:srgbClr val="C00000"/>
                </a:solidFill>
              </a:endParaRPr>
            </a:p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b="1" dirty="0">
                <a:solidFill>
                  <a:srgbClr val="C00000"/>
                </a:solidFill>
              </a:endParaRPr>
            </a:p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endParaRPr lang="hr-HR" b="1" dirty="0" smtClean="0">
                <a:solidFill>
                  <a:srgbClr val="C00000"/>
                </a:solidFill>
              </a:endParaRPr>
            </a:p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b="1" kern="1200" dirty="0" smtClean="0">
                  <a:solidFill>
                    <a:srgbClr val="C00000"/>
                  </a:solidFill>
                </a:rPr>
                <a:t> </a:t>
              </a:r>
            </a:p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b="1" kern="1200" dirty="0" smtClean="0">
                <a:solidFill>
                  <a:srgbClr val="C00000"/>
                </a:solidFill>
              </a:endParaRPr>
            </a:p>
          </p:txBody>
        </p:sp>
      </p:grpSp>
      <p:sp>
        <p:nvSpPr>
          <p:cNvPr id="9" name="Pravokutnik 8"/>
          <p:cNvSpPr/>
          <p:nvPr/>
        </p:nvSpPr>
        <p:spPr>
          <a:xfrm>
            <a:off x="3696318" y="2790666"/>
            <a:ext cx="81271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hr-HR" sz="1600" dirty="0" smtClean="0">
                <a:solidFill>
                  <a:srgbClr val="C00000"/>
                </a:solidFill>
              </a:rPr>
              <a:t>Novčanom </a:t>
            </a:r>
            <a:r>
              <a:rPr lang="hr-HR" sz="1600" dirty="0">
                <a:solidFill>
                  <a:srgbClr val="C00000"/>
                </a:solidFill>
              </a:rPr>
              <a:t>kaznom u iznosu od </a:t>
            </a:r>
            <a:r>
              <a:rPr lang="hr-HR" sz="1600" b="1" dirty="0">
                <a:solidFill>
                  <a:srgbClr val="C00000"/>
                </a:solidFill>
              </a:rPr>
              <a:t>120.000,00 </a:t>
            </a:r>
            <a:r>
              <a:rPr lang="hr-HR" sz="1600" dirty="0">
                <a:solidFill>
                  <a:srgbClr val="C00000"/>
                </a:solidFill>
              </a:rPr>
              <a:t>kuna kaznit će se za prekršaj pravna osoba ili poslodavac pravna osoba: </a:t>
            </a:r>
          </a:p>
          <a:p>
            <a:r>
              <a:rPr lang="hr-HR" sz="1600" dirty="0" smtClean="0">
                <a:solidFill>
                  <a:srgbClr val="C00000"/>
                </a:solidFill>
              </a:rPr>
              <a:t>      a) </a:t>
            </a:r>
            <a:r>
              <a:rPr lang="hr-HR" sz="1600" dirty="0">
                <a:solidFill>
                  <a:srgbClr val="C00000"/>
                </a:solidFill>
              </a:rPr>
              <a:t>ako obavlja poslove zaštite na radu bez ovlaštenja (članak 82. stavak 1.)</a:t>
            </a:r>
          </a:p>
        </p:txBody>
      </p:sp>
      <p:sp>
        <p:nvSpPr>
          <p:cNvPr id="7" name="Pravokutnik 6"/>
          <p:cNvSpPr/>
          <p:nvPr/>
        </p:nvSpPr>
        <p:spPr>
          <a:xfrm>
            <a:off x="3696318" y="3933056"/>
            <a:ext cx="781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 smtClean="0">
                <a:solidFill>
                  <a:srgbClr val="3C529B"/>
                </a:solidFill>
              </a:rPr>
              <a:t>2.    Za </a:t>
            </a:r>
            <a:r>
              <a:rPr lang="hr-HR" sz="1600" dirty="0">
                <a:solidFill>
                  <a:srgbClr val="3C529B"/>
                </a:solidFill>
              </a:rPr>
              <a:t>prekršaj iz stavka 1. ovoga članka kaznit će se novčanom kaznom </a:t>
            </a:r>
            <a:r>
              <a:rPr lang="hr-HR" sz="1600" dirty="0" smtClean="0">
                <a:solidFill>
                  <a:srgbClr val="3C529B"/>
                </a:solidFill>
              </a:rPr>
              <a:t>u  </a:t>
            </a:r>
          </a:p>
          <a:p>
            <a:r>
              <a:rPr lang="hr-HR" sz="1600" dirty="0">
                <a:solidFill>
                  <a:srgbClr val="3C529B"/>
                </a:solidFill>
              </a:rPr>
              <a:t> </a:t>
            </a:r>
            <a:r>
              <a:rPr lang="hr-HR" sz="1600" dirty="0" smtClean="0">
                <a:solidFill>
                  <a:srgbClr val="3C529B"/>
                </a:solidFill>
              </a:rPr>
              <a:t>      iznosu </a:t>
            </a:r>
            <a:r>
              <a:rPr lang="hr-HR" sz="1600" dirty="0">
                <a:solidFill>
                  <a:srgbClr val="3C529B"/>
                </a:solidFill>
              </a:rPr>
              <a:t>od 25.000,00 kuna ovlaštena fizička osoba ili poslodavac </a:t>
            </a:r>
            <a:r>
              <a:rPr lang="hr-HR" sz="1600" dirty="0" smtClean="0">
                <a:solidFill>
                  <a:srgbClr val="3C529B"/>
                </a:solidFill>
              </a:rPr>
              <a:t>fizička</a:t>
            </a:r>
          </a:p>
          <a:p>
            <a:r>
              <a:rPr lang="hr-HR" sz="1600" dirty="0">
                <a:solidFill>
                  <a:srgbClr val="3C529B"/>
                </a:solidFill>
              </a:rPr>
              <a:t> </a:t>
            </a:r>
            <a:r>
              <a:rPr lang="hr-HR" sz="1600" dirty="0" smtClean="0">
                <a:solidFill>
                  <a:srgbClr val="3C529B"/>
                </a:solidFill>
              </a:rPr>
              <a:t>      osoba </a:t>
            </a:r>
            <a:r>
              <a:rPr lang="hr-HR" sz="1600" dirty="0">
                <a:solidFill>
                  <a:srgbClr val="3C529B"/>
                </a:solidFill>
              </a:rPr>
              <a:t>i odgovorna osoba pravne osobe.</a:t>
            </a:r>
          </a:p>
        </p:txBody>
      </p:sp>
    </p:spTree>
    <p:extLst>
      <p:ext uri="{BB962C8B-B14F-4D97-AF65-F5344CB8AC3E}">
        <p14:creationId xmlns:p14="http://schemas.microsoft.com/office/powerpoint/2010/main" val="345688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41206" y="289248"/>
            <a:ext cx="10577996" cy="763488"/>
          </a:xfrm>
        </p:spPr>
        <p:txBody>
          <a:bodyPr>
            <a:noAutofit/>
          </a:bodyPr>
          <a:lstStyle/>
          <a:p>
            <a:pPr algn="l"/>
            <a:r>
              <a:rPr lang="hr-HR" sz="2400" dirty="0" smtClean="0"/>
              <a:t>Vodič za obavljanje nadzora nad radom ovlaštenih osoba</a:t>
            </a:r>
            <a:endParaRPr lang="hr-HR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452" y="692696"/>
            <a:ext cx="5069155" cy="3362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niOkvir 4"/>
          <p:cNvSpPr txBox="1"/>
          <p:nvPr/>
        </p:nvSpPr>
        <p:spPr>
          <a:xfrm>
            <a:off x="1210012" y="1339324"/>
            <a:ext cx="454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r-HR" sz="2000" b="1" dirty="0" smtClean="0">
                <a:solidFill>
                  <a:srgbClr val="C30024"/>
                </a:solidFill>
              </a:rPr>
              <a:t>HUP – 31.03.2016. godine</a:t>
            </a:r>
          </a:p>
        </p:txBody>
      </p:sp>
      <p:sp>
        <p:nvSpPr>
          <p:cNvPr id="7" name="Pravokutnik 6"/>
          <p:cNvSpPr/>
          <p:nvPr/>
        </p:nvSpPr>
        <p:spPr>
          <a:xfrm>
            <a:off x="291124" y="1756426"/>
            <a:ext cx="6019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400" b="1" dirty="0" smtClean="0">
                <a:solidFill>
                  <a:srgbClr val="002060"/>
                </a:solidFill>
              </a:rPr>
              <a:t>Prezentiran način suradnje, provedbe nadzora i očekivanja u radu ovlaštenih osoba s naglaskom na njihovu profesionalnost, stručnost i odgovornost</a:t>
            </a:r>
            <a:endParaRPr lang="hr-HR" sz="2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56" y="4437112"/>
            <a:ext cx="4320480" cy="21273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18578" y="4077072"/>
            <a:ext cx="3264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hr-HR" sz="2000" b="1" dirty="0">
                <a:solidFill>
                  <a:srgbClr val="C30024"/>
                </a:solidFill>
              </a:rPr>
              <a:t>HUP – </a:t>
            </a:r>
            <a:r>
              <a:rPr lang="hr-HR" sz="2000" b="1" dirty="0" smtClean="0">
                <a:solidFill>
                  <a:srgbClr val="C30024"/>
                </a:solidFill>
              </a:rPr>
              <a:t>26.10.2017. </a:t>
            </a:r>
            <a:r>
              <a:rPr lang="hr-HR" sz="2000" b="1" dirty="0">
                <a:solidFill>
                  <a:srgbClr val="C30024"/>
                </a:solidFill>
              </a:rPr>
              <a:t>godine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12" y="4411873"/>
            <a:ext cx="3009983" cy="22574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02185" y="3995772"/>
            <a:ext cx="3264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hr-HR" sz="2000" b="1" dirty="0">
                <a:solidFill>
                  <a:srgbClr val="C30024"/>
                </a:solidFill>
              </a:rPr>
              <a:t>HUP – </a:t>
            </a:r>
            <a:r>
              <a:rPr lang="hr-HR" sz="2000" b="1" dirty="0" smtClean="0">
                <a:solidFill>
                  <a:srgbClr val="C30024"/>
                </a:solidFill>
              </a:rPr>
              <a:t>27.02.2017</a:t>
            </a:r>
            <a:r>
              <a:rPr lang="hr-HR" sz="2000" b="1" dirty="0" smtClean="0">
                <a:solidFill>
                  <a:srgbClr val="C30024"/>
                </a:solidFill>
              </a:rPr>
              <a:t>. </a:t>
            </a:r>
            <a:r>
              <a:rPr lang="hr-HR" sz="2000" b="1" dirty="0">
                <a:solidFill>
                  <a:srgbClr val="C30024"/>
                </a:solidFill>
              </a:rPr>
              <a:t>godine</a:t>
            </a:r>
          </a:p>
        </p:txBody>
      </p:sp>
    </p:spTree>
    <p:extLst>
      <p:ext uri="{BB962C8B-B14F-4D97-AF65-F5344CB8AC3E}">
        <p14:creationId xmlns:p14="http://schemas.microsoft.com/office/powerpoint/2010/main" val="115296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62164" y="116632"/>
            <a:ext cx="4536504" cy="624317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Vodič za nadzore</a:t>
            </a:r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2422004" y="1052736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Pravni temelj: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Zakon o zaštiti na radu (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NN 71/14., 118/14. i., u </a:t>
            </a: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nastavku</a:t>
            </a:r>
            <a:r>
              <a:rPr lang="hr-HR" sz="240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: </a:t>
            </a:r>
            <a:r>
              <a:rPr lang="hr-HR" sz="2400" smtClean="0">
                <a:solidFill>
                  <a:srgbClr val="C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ZZNR</a:t>
            </a: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)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Pravilnik o ovlaštenjima za poslove zaštite na radu (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NN 112/14. </a:t>
            </a: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i 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84/15., u </a:t>
            </a: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nastavku: </a:t>
            </a:r>
            <a:r>
              <a:rPr lang="hr-HR" sz="2400" dirty="0">
                <a:solidFill>
                  <a:srgbClr val="C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Pravilnik 1</a:t>
            </a: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)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Pravilnik o obavljanju poslova zaštite na radu (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NN 112/14., 43/15., 72/15. </a:t>
            </a: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i 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140/15., </a:t>
            </a: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u nastavku: </a:t>
            </a:r>
            <a:r>
              <a:rPr lang="hr-HR" sz="2400" dirty="0">
                <a:solidFill>
                  <a:srgbClr val="C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Pravilnik 2</a:t>
            </a: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)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Pravilnik o izradi procjene rizika (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NN 112/14., </a:t>
            </a: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u nastavku: </a:t>
            </a:r>
            <a:r>
              <a:rPr lang="hr-HR" sz="2400" dirty="0">
                <a:solidFill>
                  <a:srgbClr val="C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Pravilnik 3</a:t>
            </a: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)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Pravilnik o osposobljavanju iz zaštite na radu i polaganju stručnog ispita (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NN 112/14., </a:t>
            </a: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u nastavku: </a:t>
            </a:r>
            <a:r>
              <a:rPr lang="hr-HR" sz="2400" dirty="0">
                <a:solidFill>
                  <a:srgbClr val="C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Pravilnik 4</a:t>
            </a: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)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Pravilnik o pregledu i ispitivanju radne opreme (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NN 16/16., </a:t>
            </a: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u nastavku: </a:t>
            </a:r>
            <a:r>
              <a:rPr lang="hr-HR" sz="2400" dirty="0">
                <a:solidFill>
                  <a:srgbClr val="C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Pravilnik 5</a:t>
            </a: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)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Pravilnik o ispitivanju radnog okoliša  (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NN 16/16., </a:t>
            </a: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u nastavku: </a:t>
            </a:r>
            <a:r>
              <a:rPr lang="hr-HR" sz="2400" dirty="0">
                <a:solidFill>
                  <a:srgbClr val="C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Pravilnik 6</a:t>
            </a: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)</a:t>
            </a:r>
            <a:endParaRPr lang="hr-HR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125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75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25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75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66220" y="290765"/>
            <a:ext cx="3456384" cy="763488"/>
          </a:xfrm>
        </p:spPr>
        <p:txBody>
          <a:bodyPr/>
          <a:lstStyle/>
          <a:p>
            <a:r>
              <a:rPr lang="hr-HR" dirty="0" smtClean="0"/>
              <a:t>ZAŠTITA NA RADU</a:t>
            </a:r>
            <a:endParaRPr lang="hr-HR" dirty="0"/>
          </a:p>
        </p:txBody>
      </p:sp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877728593"/>
              </p:ext>
            </p:extLst>
          </p:nvPr>
        </p:nvGraphicFramePr>
        <p:xfrm>
          <a:off x="-98276" y="1700808"/>
          <a:ext cx="7447318" cy="4363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6540" y="3900853"/>
            <a:ext cx="2798307" cy="1804572"/>
          </a:xfrm>
          <a:prstGeom prst="rect">
            <a:avLst/>
          </a:prstGeom>
        </p:spPr>
      </p:pic>
      <p:sp>
        <p:nvSpPr>
          <p:cNvPr id="6" name="Obični oblačić 5"/>
          <p:cNvSpPr/>
          <p:nvPr/>
        </p:nvSpPr>
        <p:spPr>
          <a:xfrm>
            <a:off x="8645693" y="1988840"/>
            <a:ext cx="2849319" cy="1512168"/>
          </a:xfrm>
          <a:prstGeom prst="cloudCallou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solidFill>
                  <a:schemeClr val="accent5">
                    <a:lumMod val="50000"/>
                  </a:schemeClr>
                </a:solidFill>
              </a:rPr>
              <a:t>Zakon o zaštiti na radu </a:t>
            </a:r>
            <a:r>
              <a:rPr lang="hr-HR" sz="12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hr-HR" sz="1200" dirty="0" smtClean="0">
                <a:solidFill>
                  <a:schemeClr val="accent5">
                    <a:lumMod val="50000"/>
                  </a:schemeClr>
                </a:solidFill>
              </a:rPr>
              <a:t>N.N. 71/14., i </a:t>
            </a:r>
            <a:r>
              <a:rPr lang="hr-HR" sz="1200" dirty="0">
                <a:solidFill>
                  <a:schemeClr val="accent5">
                    <a:lumMod val="50000"/>
                  </a:schemeClr>
                </a:solidFill>
              </a:rPr>
              <a:t>118/14</a:t>
            </a:r>
            <a:r>
              <a:rPr lang="hr-HR" sz="1200" dirty="0" smtClean="0">
                <a:solidFill>
                  <a:schemeClr val="accent5">
                    <a:lumMod val="50000"/>
                  </a:schemeClr>
                </a:solidFill>
              </a:rPr>
              <a:t>.,)</a:t>
            </a:r>
            <a:endParaRPr lang="hr-HR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</a:rPr>
              <a:t>Čl.5.st.1. i 2.</a:t>
            </a:r>
            <a:endParaRPr lang="hr-HR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040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2854052" y="1268760"/>
            <a:ext cx="6092825" cy="54168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hr-HR" sz="28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Zavod za unapređivanje zaštite na radu </a:t>
            </a:r>
            <a:r>
              <a:rPr lang="hr-HR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hr-HR" sz="28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može izdati ovlaštenje za slijedeće poslove:</a:t>
            </a:r>
          </a:p>
          <a:p>
            <a:pPr algn="just">
              <a:spcAft>
                <a:spcPts val="0"/>
              </a:spcAft>
            </a:pPr>
            <a:r>
              <a:rPr lang="hr-HR" sz="28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 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hr-HR" sz="2800" dirty="0">
                <a:solidFill>
                  <a:srgbClr val="C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Obavljanje poslova zaštite na radu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hr-HR" sz="2800" dirty="0">
                <a:solidFill>
                  <a:srgbClr val="C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Izrada procjene rizika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hr-HR" sz="2800" dirty="0">
                <a:solidFill>
                  <a:srgbClr val="C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Osposobljavanje za zaštitu na radu</a:t>
            </a:r>
          </a:p>
          <a:p>
            <a:pPr marL="342900" lvl="0" indent="-342900" algn="just">
              <a:lnSpc>
                <a:spcPct val="1500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hr-HR" sz="2800" dirty="0">
                <a:solidFill>
                  <a:srgbClr val="C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Ispitivanje radne opreme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hr-HR" sz="2800" dirty="0">
                <a:solidFill>
                  <a:srgbClr val="C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Ispitivanja fizikalnih, kemijskih i bioloških čimbenika u radnom okolišu</a:t>
            </a:r>
            <a:endParaRPr lang="hr-HR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3862164" y="116632"/>
            <a:ext cx="4536504" cy="62431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rgbClr val="3366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hr-HR" smtClean="0"/>
              <a:t>Vodič za nadzore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147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2782044" y="116632"/>
            <a:ext cx="6840760" cy="62431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rgbClr val="3366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hr-HR" sz="1800" dirty="0" smtClean="0"/>
              <a:t>Vodič za nadzore -  </a:t>
            </a:r>
            <a:r>
              <a:rPr lang="hr-HR" sz="2900" dirty="0">
                <a:solidFill>
                  <a:srgbClr val="C00000"/>
                </a:solidFill>
              </a:rPr>
              <a:t>KADROVSKI UVJETI</a:t>
            </a:r>
          </a:p>
          <a:p>
            <a:endParaRPr lang="hr-HR" sz="1800" dirty="0"/>
          </a:p>
        </p:txBody>
      </p:sp>
      <p:sp>
        <p:nvSpPr>
          <p:cNvPr id="2" name="Pravokutnik 1"/>
          <p:cNvSpPr/>
          <p:nvPr/>
        </p:nvSpPr>
        <p:spPr>
          <a:xfrm>
            <a:off x="549796" y="1700808"/>
            <a:ext cx="6092825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hr-HR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Ispunjava </a:t>
            </a:r>
            <a:r>
              <a:rPr lang="hr-HR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li ovlaštena osoba i dalje minimalne kadrovske uvjete za pojedine poslove prema uvjetima iz čl. 3.-7. Pravilnika 1, za koje je dobila ovlaštenje </a:t>
            </a:r>
            <a:r>
              <a:rPr lang="hr-HR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?</a:t>
            </a:r>
          </a:p>
          <a:p>
            <a:endParaRPr lang="hr-HR" sz="2000" dirty="0">
              <a:solidFill>
                <a:srgbClr val="002060"/>
              </a:solidFill>
            </a:endParaRPr>
          </a:p>
          <a:p>
            <a:r>
              <a:rPr lang="hr-HR" sz="2000" b="1" dirty="0">
                <a:solidFill>
                  <a:srgbClr val="002060"/>
                </a:solidFill>
              </a:rPr>
              <a:t>Način provjere</a:t>
            </a:r>
            <a:r>
              <a:rPr lang="hr-HR" sz="2000" dirty="0">
                <a:solidFill>
                  <a:srgbClr val="002060"/>
                </a:solidFill>
              </a:rPr>
              <a:t>: </a:t>
            </a:r>
            <a:endParaRPr lang="hr-HR" sz="2000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hr-HR" sz="2000" dirty="0" smtClean="0">
                <a:solidFill>
                  <a:srgbClr val="002060"/>
                </a:solidFill>
              </a:rPr>
              <a:t>uvid </a:t>
            </a:r>
            <a:r>
              <a:rPr lang="hr-HR" sz="2000" dirty="0">
                <a:solidFill>
                  <a:srgbClr val="002060"/>
                </a:solidFill>
              </a:rPr>
              <a:t>u </a:t>
            </a:r>
            <a:r>
              <a:rPr lang="hr-HR" sz="2000" dirty="0" smtClean="0">
                <a:solidFill>
                  <a:srgbClr val="002060"/>
                </a:solidFill>
              </a:rPr>
              <a:t>ugovor </a:t>
            </a:r>
            <a:r>
              <a:rPr lang="hr-HR" sz="2000" dirty="0">
                <a:solidFill>
                  <a:srgbClr val="002060"/>
                </a:solidFill>
              </a:rPr>
              <a:t>o radu, </a:t>
            </a:r>
            <a:endParaRPr lang="hr-HR" sz="2000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hr-HR" sz="2000" dirty="0" smtClean="0">
                <a:solidFill>
                  <a:srgbClr val="002060"/>
                </a:solidFill>
              </a:rPr>
              <a:t>dokaz </a:t>
            </a:r>
            <a:r>
              <a:rPr lang="hr-HR" sz="2000" dirty="0">
                <a:solidFill>
                  <a:srgbClr val="002060"/>
                </a:solidFill>
              </a:rPr>
              <a:t>o stručnoj spremi (diplome), </a:t>
            </a:r>
            <a:endParaRPr lang="hr-HR" sz="2000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hr-HR" sz="2000" dirty="0" smtClean="0">
                <a:solidFill>
                  <a:srgbClr val="002060"/>
                </a:solidFill>
              </a:rPr>
              <a:t>uvjerenje o položenom </a:t>
            </a:r>
            <a:r>
              <a:rPr lang="hr-HR" sz="2000" dirty="0">
                <a:solidFill>
                  <a:srgbClr val="002060"/>
                </a:solidFill>
              </a:rPr>
              <a:t>stručnom ispitu, </a:t>
            </a:r>
            <a:endParaRPr lang="hr-HR" sz="2000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hr-HR" sz="2000" dirty="0" smtClean="0">
                <a:solidFill>
                  <a:srgbClr val="002060"/>
                </a:solidFill>
              </a:rPr>
              <a:t>dokaz </a:t>
            </a:r>
            <a:r>
              <a:rPr lang="hr-HR" sz="2000" dirty="0">
                <a:solidFill>
                  <a:srgbClr val="002060"/>
                </a:solidFill>
              </a:rPr>
              <a:t>o radnom iskustvu (elektronički obrazac HZMO</a:t>
            </a:r>
            <a:r>
              <a:rPr lang="hr-HR" sz="2000" dirty="0" smtClean="0">
                <a:solidFill>
                  <a:srgbClr val="002060"/>
                </a:solidFill>
              </a:rPr>
              <a:t>),</a:t>
            </a:r>
          </a:p>
          <a:p>
            <a:pPr marL="285750" indent="-285750">
              <a:buFontTx/>
              <a:buChar char="-"/>
            </a:pPr>
            <a:r>
              <a:rPr lang="hr-HR" sz="2000" dirty="0" smtClean="0">
                <a:solidFill>
                  <a:srgbClr val="002060"/>
                </a:solidFill>
              </a:rPr>
              <a:t>potvrda </a:t>
            </a:r>
            <a:r>
              <a:rPr lang="hr-HR" sz="2000" dirty="0">
                <a:solidFill>
                  <a:srgbClr val="002060"/>
                </a:solidFill>
              </a:rPr>
              <a:t>o stečenim andragoškim znanjima</a:t>
            </a:r>
          </a:p>
          <a:p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3812232" y="5301208"/>
            <a:ext cx="71787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>
                <a:solidFill>
                  <a:srgbClr val="C00000"/>
                </a:solidFill>
              </a:rPr>
              <a:t>Napomena</a:t>
            </a:r>
            <a:r>
              <a:rPr lang="hr-HR" sz="2000" dirty="0">
                <a:solidFill>
                  <a:srgbClr val="C00000"/>
                </a:solidFill>
              </a:rPr>
              <a:t>: </a:t>
            </a:r>
            <a:endParaRPr lang="hr-HR" sz="2000" dirty="0" smtClean="0">
              <a:solidFill>
                <a:srgbClr val="C00000"/>
              </a:solidFill>
            </a:endParaRPr>
          </a:p>
          <a:p>
            <a:pPr algn="just"/>
            <a:r>
              <a:rPr lang="hr-HR" sz="2000" dirty="0" smtClean="0">
                <a:solidFill>
                  <a:srgbClr val="C00000"/>
                </a:solidFill>
              </a:rPr>
              <a:t>Sve </a:t>
            </a:r>
            <a:r>
              <a:rPr lang="hr-HR" sz="2000" dirty="0">
                <a:solidFill>
                  <a:srgbClr val="C00000"/>
                </a:solidFill>
              </a:rPr>
              <a:t>izmjene koje se odnose na ispunjavanje uvjeta potrebnih za </a:t>
            </a:r>
            <a:r>
              <a:rPr lang="hr-HR" sz="2000" dirty="0" smtClean="0">
                <a:solidFill>
                  <a:srgbClr val="C00000"/>
                </a:solidFill>
              </a:rPr>
              <a:t>dobivanje ovlaštenja</a:t>
            </a:r>
            <a:r>
              <a:rPr lang="hr-HR" sz="2000" dirty="0">
                <a:solidFill>
                  <a:srgbClr val="C00000"/>
                </a:solidFill>
              </a:rPr>
              <a:t>, morale su biti dostavljene Zavodu. </a:t>
            </a:r>
          </a:p>
        </p:txBody>
      </p:sp>
      <p:sp>
        <p:nvSpPr>
          <p:cNvPr id="4" name="Pravokutnik 3"/>
          <p:cNvSpPr/>
          <p:nvPr/>
        </p:nvSpPr>
        <p:spPr>
          <a:xfrm>
            <a:off x="765820" y="985038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7030A0"/>
                </a:solidFill>
              </a:rPr>
              <a:t>Pravilnik</a:t>
            </a:r>
            <a:r>
              <a:rPr lang="pl-PL" dirty="0">
                <a:solidFill>
                  <a:srgbClr val="7030A0"/>
                </a:solidFill>
              </a:rPr>
              <a:t> o ovlaštenjima za poslove zaštite na radu (NN 112/14. i 84/15</a:t>
            </a:r>
            <a:r>
              <a:rPr lang="pl-PL" dirty="0" smtClean="0">
                <a:solidFill>
                  <a:srgbClr val="7030A0"/>
                </a:solidFill>
              </a:rPr>
              <a:t>.)</a:t>
            </a:r>
            <a:endParaRPr lang="hr-HR" dirty="0">
              <a:solidFill>
                <a:srgbClr val="7030A0"/>
              </a:solidFill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6526460" y="1702015"/>
            <a:ext cx="537274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 startAt="2"/>
            </a:pPr>
            <a:r>
              <a:rPr lang="hr-HR" sz="2000" dirty="0" smtClean="0">
                <a:solidFill>
                  <a:schemeClr val="tx2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Je </a:t>
            </a:r>
            <a:r>
              <a:rPr lang="hr-HR" sz="2000" dirty="0">
                <a:solidFill>
                  <a:schemeClr val="tx2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li Poslovnik o postupcima, uvjetima i metodama obavljanja poslova zaštite na radu usklađen sa novonastalim izmjenama u </a:t>
            </a:r>
            <a:r>
              <a:rPr lang="hr-HR" sz="2000" dirty="0" smtClean="0">
                <a:solidFill>
                  <a:schemeClr val="tx2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propisima</a:t>
            </a:r>
            <a:endParaRPr lang="hr-HR" sz="2000" dirty="0" smtClean="0">
              <a:latin typeface="Century Gothic" panose="020B0502020202020204" pitchFamily="34" charset="0"/>
              <a:ea typeface="Batang" panose="02030600000101010101" pitchFamily="18" charset="-127"/>
            </a:endParaRPr>
          </a:p>
          <a:p>
            <a:pPr algn="just">
              <a:spcAft>
                <a:spcPts val="0"/>
              </a:spcAft>
            </a:pPr>
            <a:endParaRPr lang="hr-HR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6886500" y="4509120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hr-HR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Poslovnik </a:t>
            </a:r>
            <a:r>
              <a:rPr lang="hr-HR" b="1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ne smije biti u koliziji s propisima</a:t>
            </a:r>
          </a:p>
          <a:p>
            <a:pPr algn="just"/>
            <a:r>
              <a:rPr lang="hr-HR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zaštite </a:t>
            </a:r>
            <a:r>
              <a:rPr lang="hr-HR" b="1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na radu i mora biti redovito ažuriran.</a:t>
            </a:r>
            <a:endParaRPr lang="hr-HR" dirty="0"/>
          </a:p>
        </p:txBody>
      </p:sp>
      <p:sp>
        <p:nvSpPr>
          <p:cNvPr id="10" name="Pravokutnik 9"/>
          <p:cNvSpPr/>
          <p:nvPr/>
        </p:nvSpPr>
        <p:spPr>
          <a:xfrm>
            <a:off x="7124647" y="3325100"/>
            <a:ext cx="43924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400" dirty="0" smtClean="0"/>
              <a:t>Primjerice: </a:t>
            </a:r>
            <a:r>
              <a:rPr lang="hr-HR" sz="1400" dirty="0"/>
              <a:t>jesu li definirani zapisi o obavljanju poslova zaštite na radu, jesu li usklađeni sadržaji zapisnika o ispitivanju radne opreme i radnog okoliša, je li definirana mjerna oprema za pojedina mjerenja i dr</a:t>
            </a:r>
            <a:r>
              <a:rPr lang="hr-HR" sz="1400" dirty="0" smtClean="0"/>
              <a:t>.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3854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2782044" y="188640"/>
            <a:ext cx="6840760" cy="624317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rgbClr val="3366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hr-HR" sz="1800" dirty="0" smtClean="0"/>
              <a:t>Vodič za nadzore -  </a:t>
            </a:r>
            <a:r>
              <a:rPr lang="hr-HR" sz="2900" dirty="0" smtClean="0">
                <a:solidFill>
                  <a:srgbClr val="C00000"/>
                </a:solidFill>
              </a:rPr>
              <a:t>OBAVLJANJE POSLOVA ZNR</a:t>
            </a:r>
            <a:endParaRPr lang="hr-HR" sz="2900" dirty="0">
              <a:solidFill>
                <a:srgbClr val="C00000"/>
              </a:solidFill>
            </a:endParaRPr>
          </a:p>
          <a:p>
            <a:endParaRPr lang="hr-HR" sz="1800" dirty="0"/>
          </a:p>
        </p:txBody>
      </p:sp>
      <p:sp>
        <p:nvSpPr>
          <p:cNvPr id="2" name="Pravokutnik 1"/>
          <p:cNvSpPr/>
          <p:nvPr/>
        </p:nvSpPr>
        <p:spPr>
          <a:xfrm>
            <a:off x="1773932" y="1268760"/>
            <a:ext cx="92890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000" dirty="0">
                <a:solidFill>
                  <a:srgbClr val="002060"/>
                </a:solidFill>
              </a:rPr>
              <a:t>1.	Je li ovlaštena osoba pisanim putem odredila jednog ili više stručnjaka ZNR za obavljanje poslova zaštite na radu kod pojedinih poslodavaca s kojima je zaključila ugovor (čl. 20. t. 6. ZZR-a) ?</a:t>
            </a:r>
          </a:p>
          <a:p>
            <a:pPr algn="just"/>
            <a:r>
              <a:rPr lang="hr-HR" sz="2000" dirty="0">
                <a:solidFill>
                  <a:srgbClr val="002060"/>
                </a:solidFill>
              </a:rPr>
              <a:t>2.	Zatražiti uvid u neke od ugovora o obavljanju poslova zaštite na radu zaključenih s poslodavcima</a:t>
            </a:r>
          </a:p>
          <a:p>
            <a:pPr algn="just"/>
            <a:r>
              <a:rPr lang="hr-HR" sz="2000" dirty="0">
                <a:solidFill>
                  <a:srgbClr val="002060"/>
                </a:solidFill>
              </a:rPr>
              <a:t>3.	Zatražiti uvid u zapise i evidencije o obavljenim nadzorima ovlaštenih osoba prema ugovorima iz točke 2., te u obavijesti poslodavcima (čl. 5. st. 3. i 4. Pravilnika 2)</a:t>
            </a:r>
          </a:p>
          <a:p>
            <a:pPr algn="just"/>
            <a:r>
              <a:rPr lang="hr-HR" sz="2000" dirty="0">
                <a:solidFill>
                  <a:srgbClr val="002060"/>
                </a:solidFill>
              </a:rPr>
              <a:t>4.	Da li stručnjak koji je obavljao poslove iz točke 3. ima priznat status stručnjaka zaštite na radu te ima li zaključen ugovor o radu sa ovlaštenom osobom ? </a:t>
            </a:r>
          </a:p>
          <a:p>
            <a:pPr algn="just"/>
            <a:r>
              <a:rPr lang="hr-HR" sz="2000" dirty="0">
                <a:solidFill>
                  <a:srgbClr val="002060"/>
                </a:solidFill>
              </a:rPr>
              <a:t>5.	Usporediti obavljene poslove i izdane isprave (dokumentaciju) prema utvrđenom načinu i kriterijima iz Poslovnika o postupcima, uvjetima i metodama obavljanja poslova zaštite na radu te utvrditi moguća odstupanja.</a:t>
            </a:r>
          </a:p>
        </p:txBody>
      </p:sp>
      <p:sp>
        <p:nvSpPr>
          <p:cNvPr id="3" name="Pravokutnik 2"/>
          <p:cNvSpPr/>
          <p:nvPr/>
        </p:nvSpPr>
        <p:spPr>
          <a:xfrm>
            <a:off x="1701924" y="5997618"/>
            <a:ext cx="9865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hr-HR" sz="2000" b="1" dirty="0"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hr-HR" sz="2000" b="1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Napomena: Informacijski sustav zaštite na radu (DATA COLLECTOR) nije u funkciji,</a:t>
            </a:r>
            <a:endParaRPr lang="hr-HR" sz="2000" b="1" dirty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algn="just">
              <a:spcAft>
                <a:spcPts val="0"/>
              </a:spcAft>
            </a:pPr>
            <a:r>
              <a:rPr lang="hr-HR" sz="2000" b="1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                    </a:t>
            </a:r>
            <a:r>
              <a:rPr lang="hr-H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  no </a:t>
            </a:r>
            <a:r>
              <a:rPr lang="hr-HR" sz="2000" b="1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to nije valjani razlog da </a:t>
            </a:r>
            <a:r>
              <a:rPr lang="hr-HR" sz="2000" b="1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se </a:t>
            </a:r>
            <a:r>
              <a:rPr lang="hr-HR" sz="2000" b="1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propisane </a:t>
            </a:r>
            <a:r>
              <a:rPr lang="hr-HR" sz="2000" b="1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evidencije i zapisi ne vode. </a:t>
            </a:r>
            <a:endParaRPr lang="hr-HR" sz="2000" b="1" dirty="0"/>
          </a:p>
        </p:txBody>
      </p:sp>
      <p:sp>
        <p:nvSpPr>
          <p:cNvPr id="7" name="Pravokutnik 6"/>
          <p:cNvSpPr/>
          <p:nvPr/>
        </p:nvSpPr>
        <p:spPr>
          <a:xfrm>
            <a:off x="1053852" y="885218"/>
            <a:ext cx="9217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solidFill>
                  <a:srgbClr val="7030A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Pravilnik o obavljanju poslova zaštite na radu (NN 112/14., 43/15., 72/15. i 140/15</a:t>
            </a:r>
            <a:r>
              <a:rPr lang="hr-HR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.) </a:t>
            </a:r>
            <a:endParaRPr lang="hr-HR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805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2782044" y="188640"/>
            <a:ext cx="6840760" cy="624317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rgbClr val="3366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hr-HR" sz="1800" dirty="0" smtClean="0"/>
              <a:t>Vodič za nadzore -  </a:t>
            </a:r>
            <a:r>
              <a:rPr lang="hr-HR" sz="2900" dirty="0" smtClean="0">
                <a:solidFill>
                  <a:srgbClr val="C00000"/>
                </a:solidFill>
              </a:rPr>
              <a:t>IZRADA PROCJENE RIZIKA</a:t>
            </a:r>
            <a:endParaRPr lang="hr-HR" sz="2900" dirty="0">
              <a:solidFill>
                <a:srgbClr val="C00000"/>
              </a:solidFill>
            </a:endParaRPr>
          </a:p>
          <a:p>
            <a:endParaRPr lang="hr-HR" sz="1800" dirty="0"/>
          </a:p>
        </p:txBody>
      </p:sp>
      <p:sp>
        <p:nvSpPr>
          <p:cNvPr id="4" name="Pravokutnik 3"/>
          <p:cNvSpPr/>
          <p:nvPr/>
        </p:nvSpPr>
        <p:spPr>
          <a:xfrm>
            <a:off x="333772" y="1628800"/>
            <a:ext cx="105851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hr-HR" sz="20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Nasumično odabrati prema radnim nalozima ovlaštene osobe uvid u dokument izrađene Procjene rizika za određenog poslodavca (nekoliko njih</a:t>
            </a:r>
            <a:r>
              <a:rPr lang="hr-HR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)</a:t>
            </a:r>
            <a:endParaRPr lang="hr-HR" sz="2000" dirty="0">
              <a:solidFill>
                <a:srgbClr val="002060"/>
              </a:solidFill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hr-HR" sz="20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Da li Procjena rizika ima sve ključne sadržaje utvrđene odredbama iz Pravilnika 3, te obvezne priloge iz čl. 11. Pravilnika 3 </a:t>
            </a:r>
            <a:r>
              <a:rPr lang="hr-HR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?</a:t>
            </a:r>
            <a:endParaRPr lang="hr-HR" sz="2000" dirty="0">
              <a:solidFill>
                <a:srgbClr val="002060"/>
              </a:solidFill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hr-HR" sz="20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Provjeriti da li stručnjaci koji su sudjelovali na izradi procjene rizika imaju priznat status stručnjaka zaštite na radu te imaju li zaključen ugovor o radu sa ovlaštenom osobom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hr-HR" sz="20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Da li su u procjenama rizika sudjelovali svi dionici prema čl. 12. Pravilnika 3 ?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hr-HR" sz="20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Da li su poslovi s posebnim uvjetima rada u procjenama rizika utvrđeni kao poslovi s velikim rizicima (čl. 8. st. 3. Pravilnika 3)?  </a:t>
            </a:r>
            <a:endParaRPr lang="hr-HR" sz="2000" dirty="0" smtClean="0">
              <a:solidFill>
                <a:srgbClr val="002060"/>
              </a:solidFill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6"/>
            </a:pPr>
            <a:r>
              <a:rPr lang="hr-HR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Usporediti </a:t>
            </a:r>
            <a:r>
              <a:rPr lang="hr-HR" sz="20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obavljene poslove i izdanu dokumentaciju prema utvrđenom načinu i kriterijima iz Poslovnika o postupcima, uvjetima i metodama obavljanja poslova zaštite na radu te utvrditi moguća odstupanja </a:t>
            </a:r>
            <a:r>
              <a:rPr lang="hr-HR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!</a:t>
            </a:r>
            <a:endParaRPr lang="hr-HR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3070076" y="1036212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olidFill>
                  <a:srgbClr val="7030A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Pravilnik o izradi procjene rizika (NN 112/14</a:t>
            </a:r>
            <a:r>
              <a:rPr lang="hr-HR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.) </a:t>
            </a:r>
            <a:endParaRPr lang="hr-HR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24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2277988" y="188640"/>
            <a:ext cx="8856984" cy="624317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rgbClr val="3366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hr-HR" sz="1800" dirty="0" smtClean="0"/>
              <a:t>Vodič za nadzore -  </a:t>
            </a:r>
            <a:r>
              <a:rPr lang="pl-PL" sz="2900" dirty="0">
                <a:solidFill>
                  <a:srgbClr val="C00000"/>
                </a:solidFill>
              </a:rPr>
              <a:t>OSPOSOBLJAVANJE ZA ZAŠTITU NA RADU</a:t>
            </a:r>
            <a:endParaRPr lang="hr-HR" sz="2900" dirty="0">
              <a:solidFill>
                <a:srgbClr val="C00000"/>
              </a:solidFill>
            </a:endParaRPr>
          </a:p>
          <a:p>
            <a:endParaRPr lang="hr-HR" sz="1800" dirty="0"/>
          </a:p>
        </p:txBody>
      </p:sp>
      <p:sp>
        <p:nvSpPr>
          <p:cNvPr id="2" name="Pravokutnik 1"/>
          <p:cNvSpPr/>
          <p:nvPr/>
        </p:nvSpPr>
        <p:spPr>
          <a:xfrm>
            <a:off x="1197868" y="1720131"/>
            <a:ext cx="95050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hr-HR" sz="20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Nasumično odabrati, prema radnim nalozima ovlaštene osobe, dokumentaciju o provedenom osposobljavanju iz zaštite na radu kod određenog poslodavca (nekoliko njih); za rad radnika na siguran način, za osposobljavanje ovlaštenika i/ili povjerenika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hr-HR" sz="20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Da li je prethodno za poslodavce iz točke 1. izrađen program osposobljavanja (čl. 4. st. 1. Pravilnika 4) ?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hr-HR" sz="20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Da li se program iz točke 2. temelji na procjeni rizika te da li obuhvaća sve opasnosti, štetnosti i napore utvrđene procjenom rizika (čl. 4. st. 1. Pravilnika 4) ?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hr-HR" sz="20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Da li program osposobljavanja iz točke 2. (kada se radi o osposobljavanju radnika za rad na siguran način) sadržava popis pisanih uputa za rad na siguran način za sve poslove za koje se provodi osposobljavanje (čl. 4. st. 3. Pravilnika 4) ?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hr-HR" sz="20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Da li program osposobljavanja iz točke 2. (kada se radi o osposobljavanju radnika za rad na siguran način) sadržava i upute proizvođača oprema i opasnih kemikalija koje se koriste  - kada je to primjenjivo (čl. 4. st. 5. Pravilnika 4) ?</a:t>
            </a:r>
            <a:endParaRPr lang="hr-HR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1701924" y="1075173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Pravilnik o </a:t>
            </a:r>
            <a:r>
              <a:rPr lang="hr-HR" sz="2400" dirty="0">
                <a:solidFill>
                  <a:srgbClr val="7030A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osposobljavanju</a:t>
            </a:r>
            <a:r>
              <a:rPr lang="hr-HR" dirty="0">
                <a:solidFill>
                  <a:srgbClr val="7030A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 iz zaštite na radu i polaganju stručnog ispita (NN 112/14</a:t>
            </a:r>
            <a:r>
              <a:rPr lang="hr-HR" dirty="0" smtClean="0">
                <a:solidFill>
                  <a:srgbClr val="7030A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.) </a:t>
            </a:r>
            <a:endParaRPr lang="hr-H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1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2277988" y="188640"/>
            <a:ext cx="8856984" cy="624317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rgbClr val="3366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hr-HR" sz="1800" dirty="0" smtClean="0"/>
              <a:t>Vodič za nadzore -  </a:t>
            </a:r>
            <a:r>
              <a:rPr lang="pl-PL" sz="2900" dirty="0">
                <a:solidFill>
                  <a:srgbClr val="C00000"/>
                </a:solidFill>
              </a:rPr>
              <a:t>OSPOSOBLJAVANJE ZA ZAŠTITU NA RADU</a:t>
            </a:r>
            <a:endParaRPr lang="hr-HR" sz="2900" dirty="0">
              <a:solidFill>
                <a:srgbClr val="C00000"/>
              </a:solidFill>
            </a:endParaRPr>
          </a:p>
          <a:p>
            <a:endParaRPr lang="hr-HR" sz="1800" dirty="0"/>
          </a:p>
        </p:txBody>
      </p:sp>
      <p:sp>
        <p:nvSpPr>
          <p:cNvPr id="2" name="Pravokutnik 1"/>
          <p:cNvSpPr/>
          <p:nvPr/>
        </p:nvSpPr>
        <p:spPr>
          <a:xfrm>
            <a:off x="1557908" y="2132856"/>
            <a:ext cx="92170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0"/>
              </a:spcAft>
              <a:buFont typeface="+mj-lt"/>
              <a:buAutoNum type="arabicPeriod" startAt="6"/>
            </a:pPr>
            <a:r>
              <a:rPr lang="hr-HR" sz="20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Da li je provedeno praktično osposobljavanje na mjestu rada (za poslove sa srednjim i velikim rizicima)  (čl. 4. st. 4. Pravilnika 4), tražiti određene dokaze za </a:t>
            </a:r>
            <a:r>
              <a:rPr lang="hr-HR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to?</a:t>
            </a:r>
            <a:endParaRPr lang="hr-HR" sz="2000" dirty="0">
              <a:solidFill>
                <a:srgbClr val="002060"/>
              </a:solidFill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457200" lvl="0" indent="-457200" algn="just">
              <a:spcAft>
                <a:spcPts val="0"/>
              </a:spcAft>
              <a:buFont typeface="+mj-lt"/>
              <a:buAutoNum type="arabicPeriod" startAt="6"/>
            </a:pPr>
            <a:r>
              <a:rPr lang="hr-HR" sz="20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Da li se prije provođenja osposobljavanja ovlaštenika i povjerenika radnika za zaštitu na radu izrađuje program osposobljavanja ?</a:t>
            </a:r>
          </a:p>
          <a:p>
            <a:pPr marL="457200" lvl="0" indent="-457200" algn="just">
              <a:spcAft>
                <a:spcPts val="0"/>
              </a:spcAft>
              <a:buFont typeface="+mj-lt"/>
              <a:buAutoNum type="arabicPeriod" startAt="6"/>
            </a:pPr>
            <a:r>
              <a:rPr lang="hr-HR" sz="20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Da li je program osposobljavanja iz točke 7. sukladan sa programom iz Priloga I Pravilnika 4 ?</a:t>
            </a:r>
          </a:p>
          <a:p>
            <a:pPr marL="457200" lvl="0" indent="-457200" algn="just">
              <a:spcAft>
                <a:spcPts val="0"/>
              </a:spcAft>
              <a:buFont typeface="+mj-lt"/>
              <a:buAutoNum type="arabicPeriod" startAt="6"/>
            </a:pPr>
            <a:r>
              <a:rPr lang="hr-HR" sz="20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Da li stručnjaci ovlaštene osobe koje su provodile programe osposobljavanja imaju priznat status stručnjaka zaštite na radu II stupnja  (čl. 3. st. 1. Pravilnika 4) ? </a:t>
            </a:r>
          </a:p>
          <a:p>
            <a:pPr marL="457200" lvl="0" indent="-457200" algn="just">
              <a:spcAft>
                <a:spcPts val="0"/>
              </a:spcAft>
              <a:buFont typeface="+mj-lt"/>
              <a:buAutoNum type="arabicPeriod" startAt="6"/>
            </a:pPr>
            <a:r>
              <a:rPr lang="hr-HR" sz="20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Da li stručnjaci koji su provodili programe osposobljavanja imaju zaključen ugovor o radu sa ovlaštenom osobom ?</a:t>
            </a:r>
          </a:p>
          <a:p>
            <a:pPr marL="457200" lvl="0" indent="-457200" algn="just">
              <a:spcAft>
                <a:spcPts val="0"/>
              </a:spcAft>
              <a:buFont typeface="+mj-lt"/>
              <a:buAutoNum type="arabicPeriod" startAt="6"/>
            </a:pPr>
            <a:r>
              <a:rPr lang="hr-HR" sz="20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Usporediti obavljene poslove i izdanu dokumentaciju prema utvrđenom načinu i kriterijima iz Poslovnika o postupcima, uvjetima i metodama obavljanja poslova zaštite na radu te utvrditi moguća odstupanja.</a:t>
            </a:r>
            <a:endParaRPr lang="hr-HR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1125860" y="1075173"/>
            <a:ext cx="9217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solidFill>
                  <a:srgbClr val="7030A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Pravilnik o osposobljavanju iz zaštite na radu i polaganju stručnog ispita (NN 112/14</a:t>
            </a:r>
            <a:r>
              <a:rPr lang="hr-HR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.) </a:t>
            </a:r>
            <a:endParaRPr lang="hr-HR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1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2277988" y="188640"/>
            <a:ext cx="8856984" cy="624317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rgbClr val="3366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hr-HR" sz="1800" dirty="0" smtClean="0"/>
              <a:t>Vodič za nadzore -  </a:t>
            </a:r>
            <a:r>
              <a:rPr lang="pl-PL" sz="2900" dirty="0">
                <a:solidFill>
                  <a:srgbClr val="C00000"/>
                </a:solidFill>
              </a:rPr>
              <a:t>OSPOSOBLJAVANJE ZA ZAŠTITU NA RADU</a:t>
            </a:r>
            <a:endParaRPr lang="hr-HR" sz="2900" dirty="0">
              <a:solidFill>
                <a:srgbClr val="C00000"/>
              </a:solidFill>
            </a:endParaRPr>
          </a:p>
          <a:p>
            <a:endParaRPr lang="hr-HR" sz="1800" dirty="0"/>
          </a:p>
        </p:txBody>
      </p:sp>
      <p:sp>
        <p:nvSpPr>
          <p:cNvPr id="3" name="Pravokutnik 2"/>
          <p:cNvSpPr/>
          <p:nvPr/>
        </p:nvSpPr>
        <p:spPr>
          <a:xfrm>
            <a:off x="1309107" y="1124744"/>
            <a:ext cx="97930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NAPOMENA: </a:t>
            </a:r>
            <a:endParaRPr lang="hr-HR" sz="2000" dirty="0" smtClean="0">
              <a:solidFill>
                <a:srgbClr val="FF0000"/>
              </a:solidFill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457200" algn="just">
              <a:spcAft>
                <a:spcPts val="0"/>
              </a:spcAft>
            </a:pPr>
            <a:endParaRPr lang="hr-HR" sz="2000" dirty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Ponekad stranke imaju programe osposobljavanja izrađene od strane drugih ovlaštenih osoba, te ovlaštena osoba provodi osposobljavanje na terenu prema njima te ih nema u svojoj arhivi.</a:t>
            </a:r>
            <a:endParaRPr lang="hr-HR" sz="2000" dirty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Programi osposobljavanja se često rade na temelju procjena rizika (prije opasnosti) drugih ovlaštenih osoba ili samog poslodavca, te su ovlaštenoj osobi dani na posudbu kako bi se izradio program – nema mogućnosti provjere i usporedbe procjene i programa.</a:t>
            </a:r>
            <a:endParaRPr lang="hr-HR" sz="2000" dirty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Programi osposobljavanja za stranke uglavnom se čuvaju u elektronskom obliku (općeniti dio) te se razne pisane upute proizvođača, kemikalija i sl. ulažu u isti u pisanom obliku, a dobivene su od strane poslodavca i tamo se i čuvaju. </a:t>
            </a:r>
            <a:endParaRPr lang="hr-HR" sz="2000" dirty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hr-HR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Dokazi o praktičnoj osposobljenosti nisu kod ovlaštene osobe – jedini pravi dokaz je ZAPISNIK ZOS iz čl.6. stavka 3. Pravilnika, koji se nalazi se kod poslodavca. Neke ovlaštene osobe rade zbirni izvještaj/zapisnik o provedenim osposobljavanjima te je to mogući način provjere. Naglašavam da kada se vode poslovi zaštite na radu za </a:t>
            </a: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poslodavca, koji uključuju i osposobljavanje radnika, nema posebnih dokaza kod ovlaštene osobe (propisane evidencije se vode na mjestima rada poslodavaca).</a:t>
            </a:r>
            <a:endParaRPr lang="hr-HR" sz="2000" dirty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19406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1701924" y="188640"/>
            <a:ext cx="10009112" cy="624317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rgbClr val="3366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hr-HR" sz="1800" dirty="0" smtClean="0"/>
              <a:t>Vodič za nadzore -  </a:t>
            </a:r>
            <a:r>
              <a:rPr lang="pl-PL" sz="2900" dirty="0">
                <a:solidFill>
                  <a:srgbClr val="C00000"/>
                </a:solidFill>
              </a:rPr>
              <a:t>ISPITIVANJE RADNE OPREME I RADNOG OKOLIŠA</a:t>
            </a:r>
            <a:endParaRPr lang="hr-HR" sz="1800" dirty="0"/>
          </a:p>
        </p:txBody>
      </p:sp>
      <p:sp>
        <p:nvSpPr>
          <p:cNvPr id="2" name="Pravokutnik 1"/>
          <p:cNvSpPr/>
          <p:nvPr/>
        </p:nvSpPr>
        <p:spPr>
          <a:xfrm>
            <a:off x="1197868" y="1484784"/>
            <a:ext cx="88569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hr-HR" sz="20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Nasumično odabrati, prema radnim nalozima ovlaštene osobe, dokumentaciju o obavljenim pregledima i ispitivanju radne opreme te ispitivanju radnog okoliša (nekoliko njih)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hr-HR" sz="20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Da li zapisnici o pregledima i ispitivanju radne opreme i ispitivanju radnog okoliša obuhvaćaju sve propisane sadržaje prema odredbama Pravilnika 5 i Pravilnika 6, s naglaskom na: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hr-HR" sz="20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način utvrđivanja svih činjenica vezanih na sigurnosne zahtjeve na radnoj opremi/u radnom okolišu (što se pregledava, što se mjeri, koja se dokumentacija proizvođača i upute za održavanje koriste pri pregledu, koja se mjerna oprema koristi, konstatacija dokaza o održavanju i sl.)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hr-HR" sz="20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jasan i nedvosmislen prikaz o kojoj se radnoj opremi radi (točna identifikacija) i jasan prikaz radnih prostorija u kojima se mjeri radni okoliš i na koje okolnosti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hr-HR" sz="20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usporedne rezultate izmjerenih i dopuštenih vrijednosti za pojedine štetnosti po radnim prostorijama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hr-HR" sz="20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zaključne ocjene; moguće nepravilnosti na radnoj opremi, odstupanjima u radnom okolišu, prijedlozima za poboljšanje stanja (otklanjanje nedostataka) i smanjenje rizika</a:t>
            </a:r>
            <a:endParaRPr lang="hr-HR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354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1701924" y="188640"/>
            <a:ext cx="10009112" cy="624317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rgbClr val="3366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hr-HR" sz="1800" dirty="0" smtClean="0"/>
              <a:t>Vodič za nadzore -  </a:t>
            </a:r>
            <a:r>
              <a:rPr lang="pl-PL" sz="2900" dirty="0">
                <a:solidFill>
                  <a:srgbClr val="C00000"/>
                </a:solidFill>
              </a:rPr>
              <a:t>ISPITIVANJE RADNE OPREME I RADNOG OKOLIŠA</a:t>
            </a:r>
            <a:endParaRPr lang="hr-HR" sz="1800" dirty="0"/>
          </a:p>
        </p:txBody>
      </p:sp>
      <p:sp>
        <p:nvSpPr>
          <p:cNvPr id="2" name="Pravokutnik 1"/>
          <p:cNvSpPr/>
          <p:nvPr/>
        </p:nvSpPr>
        <p:spPr>
          <a:xfrm>
            <a:off x="1485900" y="1772816"/>
            <a:ext cx="91450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 startAt="3"/>
            </a:pPr>
            <a:r>
              <a:rPr lang="hr-HR" sz="20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Da li je u zapisnicima o ispitivanju jasno i jednoznačno specificirana mjerna oprema (tvor. broj) koja je korištena pri ispitivanju radne opreme odnosno radnog okoliša ?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3"/>
            </a:pPr>
            <a:r>
              <a:rPr lang="hr-HR" sz="20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Da li se mjerna oprema korištena pri ispitivanju iz točke 3. nalazi u vlasništvu ovlaštene osobe (dokaz: računi o kupnji) ili eventualno u najmu (samo za određenu propisanu kategoriju; dokaz: ugovor o najmu</a:t>
            </a:r>
            <a:r>
              <a:rPr lang="hr-HR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)?</a:t>
            </a:r>
            <a:endParaRPr lang="hr-HR" sz="2000" dirty="0">
              <a:solidFill>
                <a:srgbClr val="002060"/>
              </a:solidFill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3"/>
            </a:pPr>
            <a:r>
              <a:rPr lang="hr-HR" sz="20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Vodi li se evidencija i ostala dokumentacija u vezi korištenja i umjeravanja mjerne opreme (usporedba s propisanim zahtjevima prema Poslovniku</a:t>
            </a:r>
            <a:r>
              <a:rPr lang="hr-HR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)?</a:t>
            </a:r>
            <a:endParaRPr lang="hr-HR" sz="2000" dirty="0">
              <a:solidFill>
                <a:srgbClr val="002060"/>
              </a:solidFill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3"/>
            </a:pPr>
            <a:r>
              <a:rPr lang="hr-HR" sz="20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Provode li ispitivanja osobe koje imaju priznat status stručnjaka zaštite na </a:t>
            </a:r>
            <a:r>
              <a:rPr lang="hr-HR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radu?</a:t>
            </a:r>
            <a:endParaRPr lang="hr-HR" sz="2000" dirty="0">
              <a:solidFill>
                <a:srgbClr val="002060"/>
              </a:solidFill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3"/>
            </a:pPr>
            <a:r>
              <a:rPr lang="hr-HR" sz="20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Potpisuju li zaključnu ocjenu samo one osobe (stručnjaci ZNR) kod ovlaštene osobe koje ispunjavaju sve uvjete propisane za dobivanje </a:t>
            </a:r>
            <a:r>
              <a:rPr lang="hr-HR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ovlaštenja?</a:t>
            </a:r>
            <a:endParaRPr lang="hr-HR" sz="2000" dirty="0">
              <a:solidFill>
                <a:srgbClr val="002060"/>
              </a:solidFill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3"/>
            </a:pPr>
            <a:r>
              <a:rPr lang="hr-HR" sz="20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Usporediti obavljene poslove i izdanu dokumentaciju prema utvrđenom načinu i kriterijima iz Poslovnika o postupcima, uvjetima i metodama obavljanja poslova zaštite na radu te utvrditi moguća odstupanja. </a:t>
            </a:r>
            <a:endParaRPr lang="hr-HR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8022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1701924" y="188640"/>
            <a:ext cx="10009112" cy="624317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rgbClr val="3366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hr-HR" sz="1800" dirty="0" smtClean="0"/>
              <a:t>Vodič za nadzore -  </a:t>
            </a:r>
            <a:r>
              <a:rPr lang="pl-PL" sz="2900" dirty="0">
                <a:solidFill>
                  <a:srgbClr val="C00000"/>
                </a:solidFill>
              </a:rPr>
              <a:t>ISPITIVANJE RADNE OPREME I RADNOG OKOLIŠA</a:t>
            </a:r>
            <a:endParaRPr lang="hr-HR" sz="1800" dirty="0"/>
          </a:p>
        </p:txBody>
      </p:sp>
      <p:sp>
        <p:nvSpPr>
          <p:cNvPr id="2" name="Pravokutnik 1"/>
          <p:cNvSpPr/>
          <p:nvPr/>
        </p:nvSpPr>
        <p:spPr>
          <a:xfrm>
            <a:off x="1413892" y="1844824"/>
            <a:ext cx="96490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hr-HR" sz="2400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NAPOMENA: </a:t>
            </a:r>
            <a:endParaRPr lang="hr-HR" sz="2400" dirty="0" smtClean="0">
              <a:solidFill>
                <a:srgbClr val="FF0000"/>
              </a:solidFill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457200" algn="just">
              <a:spcAft>
                <a:spcPts val="0"/>
              </a:spcAft>
            </a:pPr>
            <a:endParaRPr lang="hr-HR" sz="2400" dirty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457200" algn="just">
              <a:spcAft>
                <a:spcPts val="0"/>
              </a:spcAft>
            </a:pPr>
            <a:r>
              <a:rPr lang="hr-HR" sz="2400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Važno je u nadzoru obuhvatiti i stara i nova ispitivanja kako bi se utvrdio kontinuitet kvalitete izrade istih. Nadzori bi trebali uključivati </a:t>
            </a:r>
            <a:r>
              <a:rPr lang="hr-H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nasumični odabir dokumentacije </a:t>
            </a:r>
            <a:r>
              <a:rPr lang="hr-HR" sz="2400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o obavljenim pregledima i ispitivanju radne opreme te radnog okoliša prema prijašnjem propisu koji je djelomično bio na snazi do izlaska Pravilnika 5 i 6 – Pravilnik o ispitivanju radnog okoliša te strojeva i uređaja s povećanim </a:t>
            </a:r>
            <a:r>
              <a:rPr lang="hr-H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opasnostima (NN 114/02</a:t>
            </a:r>
            <a:r>
              <a:rPr lang="hr-HR" sz="2400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, 131/02 i 126/03 – čl. 14.,15.,16.,17.,18.,19. i 20. te obrasci uvjerenja o ispitivanju SU i </a:t>
            </a:r>
            <a:r>
              <a:rPr lang="hr-H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RO).</a:t>
            </a:r>
            <a:endParaRPr lang="hr-HR" sz="24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2638028" y="1098058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Pravilnik o pregledu i ispitivanju radne opreme (NN 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16/16.) - 5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2638028" y="6006002"/>
            <a:ext cx="7893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Pravilnik o ispitivanju radnog okoliša  (NN 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16/16.) - 6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7525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84" y="1700808"/>
            <a:ext cx="3417300" cy="226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slov 1"/>
          <p:cNvSpPr>
            <a:spLocks noGrp="1"/>
          </p:cNvSpPr>
          <p:nvPr>
            <p:ph type="title"/>
          </p:nvPr>
        </p:nvSpPr>
        <p:spPr>
          <a:xfrm>
            <a:off x="1845940" y="260648"/>
            <a:ext cx="9361040" cy="792088"/>
          </a:xfrm>
        </p:spPr>
        <p:txBody>
          <a:bodyPr>
            <a:noAutofit/>
          </a:bodyPr>
          <a:lstStyle/>
          <a:p>
            <a:pPr algn="ctr"/>
            <a:r>
              <a:rPr lang="hr-HR" sz="3200" dirty="0" smtClean="0">
                <a:solidFill>
                  <a:srgbClr val="002060"/>
                </a:solidFill>
              </a:rPr>
              <a:t>DJELOKRUG RADA ZUZNR (I)</a:t>
            </a:r>
            <a:endParaRPr lang="hr-HR" sz="3200" dirty="0">
              <a:solidFill>
                <a:srgbClr val="002060"/>
              </a:solidFill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652908" y="1118349"/>
            <a:ext cx="10554072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Praćenje stanja zaštite na radu, izrađivanje programa, vodiča, metoda i modela za zaštitu na radu, utvrđivanje kriterija i postupaka u vezi s organizacijom rada prilagođenom radnicima, provođenje statističkih istraživanja iz područja ZNR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Izrada stručnih mišljenja o načinu organizacije te provedbi mjera i tehničko-tehnološkoj primjeni pravila ZNR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Postupanje i rješavanje u prvostupanjskom upravnom postupku u vezi s davanjem ovlaštenja fizičkim i pravnim osobama za obavljanje poslova ZNR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Stručni nadzor i revizija izdanih ovlaštenja za poslove ZNR</a:t>
            </a:r>
          </a:p>
        </p:txBody>
      </p:sp>
    </p:spTree>
    <p:extLst>
      <p:ext uri="{BB962C8B-B14F-4D97-AF65-F5344CB8AC3E}">
        <p14:creationId xmlns:p14="http://schemas.microsoft.com/office/powerpoint/2010/main" val="11480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41884" y="188640"/>
            <a:ext cx="10585176" cy="763488"/>
          </a:xfrm>
        </p:spPr>
        <p:txBody>
          <a:bodyPr>
            <a:normAutofit/>
          </a:bodyPr>
          <a:lstStyle/>
          <a:p>
            <a:pPr algn="r"/>
            <a:r>
              <a:rPr lang="hr-HR" sz="2800" dirty="0" smtClean="0"/>
              <a:t>Kampanja „</a:t>
            </a:r>
            <a:r>
              <a:rPr lang="hr-HR" sz="2800" dirty="0" smtClean="0">
                <a:solidFill>
                  <a:srgbClr val="C00000"/>
                </a:solidFill>
              </a:rPr>
              <a:t>Stop</a:t>
            </a:r>
            <a:r>
              <a:rPr lang="hr-HR" sz="2800" dirty="0" smtClean="0"/>
              <a:t> </a:t>
            </a:r>
            <a:r>
              <a:rPr lang="hr-HR" sz="2800" dirty="0" smtClean="0">
                <a:solidFill>
                  <a:schemeClr val="tx2"/>
                </a:solidFill>
              </a:rPr>
              <a:t>ozljedama na radu!</a:t>
            </a:r>
            <a:r>
              <a:rPr lang="hr-HR" sz="2800" dirty="0" smtClean="0"/>
              <a:t>” 2016.-2018.</a:t>
            </a:r>
            <a:endParaRPr lang="hr-HR" sz="2800" dirty="0"/>
          </a:p>
        </p:txBody>
      </p:sp>
      <p:sp>
        <p:nvSpPr>
          <p:cNvPr id="5" name="TekstniOkvir 3"/>
          <p:cNvSpPr txBox="1">
            <a:spLocks noChangeArrowheads="1"/>
          </p:cNvSpPr>
          <p:nvPr/>
        </p:nvSpPr>
        <p:spPr bwMode="auto">
          <a:xfrm>
            <a:off x="0" y="6654800"/>
            <a:ext cx="10541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hr-HR" altLang="sr-Latn-RS" sz="1000" dirty="0">
                <a:solidFill>
                  <a:srgbClr val="002060"/>
                </a:solidFill>
              </a:rPr>
              <a:t>Izvor: HZJZ, IR</a:t>
            </a:r>
          </a:p>
        </p:txBody>
      </p:sp>
      <p:graphicFrame>
        <p:nvGraphicFramePr>
          <p:cNvPr id="6" name="Dijagram 5"/>
          <p:cNvGraphicFramePr/>
          <p:nvPr>
            <p:extLst/>
          </p:nvPr>
        </p:nvGraphicFramePr>
        <p:xfrm>
          <a:off x="1434021" y="764704"/>
          <a:ext cx="928903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2565400"/>
            <a:ext cx="2416175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slov 1"/>
          <p:cNvSpPr txBox="1">
            <a:spLocks/>
          </p:cNvSpPr>
          <p:nvPr/>
        </p:nvSpPr>
        <p:spPr>
          <a:xfrm>
            <a:off x="7678588" y="764704"/>
            <a:ext cx="5472113" cy="763587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3C529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9pPr>
          </a:lstStyle>
          <a:p>
            <a:pPr>
              <a:defRPr/>
            </a:pPr>
            <a:r>
              <a:rPr lang="hr-HR" sz="2400" dirty="0" smtClean="0"/>
              <a:t>SVRHA KAMPANJE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6519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6140" y="188640"/>
            <a:ext cx="4824536" cy="624317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HVALA NA PAŽNJI!</a:t>
            </a: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91023915"/>
              </p:ext>
            </p:extLst>
          </p:nvPr>
        </p:nvGraphicFramePr>
        <p:xfrm>
          <a:off x="693812" y="1268760"/>
          <a:ext cx="1072919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971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644" y="53265"/>
            <a:ext cx="4009786" cy="31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>
            <a:spLocks noGrp="1"/>
          </p:cNvSpPr>
          <p:nvPr>
            <p:ph type="title"/>
          </p:nvPr>
        </p:nvSpPr>
        <p:spPr>
          <a:xfrm>
            <a:off x="1845940" y="260648"/>
            <a:ext cx="9361040" cy="792088"/>
          </a:xfrm>
        </p:spPr>
        <p:txBody>
          <a:bodyPr>
            <a:noAutofit/>
          </a:bodyPr>
          <a:lstStyle/>
          <a:p>
            <a:pPr algn="ctr"/>
            <a:r>
              <a:rPr lang="hr-HR" sz="3200" dirty="0" smtClean="0">
                <a:solidFill>
                  <a:srgbClr val="002060"/>
                </a:solidFill>
              </a:rPr>
              <a:t>DJELOKRUG RADA ZUZNR (II)</a:t>
            </a:r>
            <a:endParaRPr lang="hr-HR" sz="3200" dirty="0">
              <a:solidFill>
                <a:srgbClr val="002060"/>
              </a:solidFill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1084956" y="908720"/>
            <a:ext cx="90419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hr-H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 informacijskog sustava zaštite na </a:t>
            </a:r>
            <a:r>
              <a:rPr lang="hr-H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radu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hr-H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Podizanje svijesti o značenju prevencije u zaštiti na radu i zaštiti zdravlja na radu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hr-H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Provođenje kampanja i akcija iz područja zaštite na radu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hr-H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Informiranje, edukacija i međunarodna suradnja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hr-H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Unapređivanje socijalnog dijaloga i suradnja sa socijalnim partnerim</a:t>
            </a:r>
            <a:r>
              <a:rPr lang="hr-H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r-H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području zaštite na radu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4529758"/>
            <a:ext cx="4567238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3" y="4509120"/>
            <a:ext cx="460851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4"/>
          <a:stretch>
            <a:fillRect/>
          </a:stretch>
        </p:blipFill>
        <p:spPr bwMode="auto">
          <a:xfrm>
            <a:off x="622300" y="4529758"/>
            <a:ext cx="2303463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11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01800" y="260350"/>
            <a:ext cx="8569325" cy="5762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3200" dirty="0" smtClean="0">
                <a:solidFill>
                  <a:srgbClr val="002060"/>
                </a:solidFill>
              </a:rPr>
              <a:t>POSLOVNI SUBJEKTI (ps) U RH</a:t>
            </a:r>
            <a:endParaRPr lang="hr-HR" sz="3200" dirty="0">
              <a:solidFill>
                <a:srgbClr val="002060"/>
              </a:solidFill>
            </a:endParaRPr>
          </a:p>
        </p:txBody>
      </p:sp>
      <p:pic>
        <p:nvPicPr>
          <p:cNvPr id="2867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964" y="8802"/>
            <a:ext cx="875637" cy="87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a 14"/>
          <p:cNvGrpSpPr/>
          <p:nvPr/>
        </p:nvGrpSpPr>
        <p:grpSpPr>
          <a:xfrm>
            <a:off x="310929" y="818016"/>
            <a:ext cx="11652363" cy="4922641"/>
            <a:chOff x="336782" y="836613"/>
            <a:chExt cx="11652363" cy="4922641"/>
          </a:xfrm>
        </p:grpSpPr>
        <p:sp>
          <p:nvSpPr>
            <p:cNvPr id="14" name="Oblačić s crtom 1 (obrub i crta isticanja) 31"/>
            <p:cNvSpPr/>
            <p:nvPr/>
          </p:nvSpPr>
          <p:spPr>
            <a:xfrm>
              <a:off x="9328229" y="859419"/>
              <a:ext cx="2292128" cy="850899"/>
            </a:xfrm>
            <a:prstGeom prst="accentBorderCallout1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hr-HR" sz="1600" b="1" dirty="0">
                  <a:ln>
                    <a:solidFill>
                      <a:srgbClr val="336699"/>
                    </a:solidFill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PS</a:t>
              </a:r>
            </a:p>
            <a:p>
              <a:pPr algn="ctr">
                <a:defRPr/>
              </a:pPr>
              <a:r>
                <a:rPr lang="hr-HR" sz="1600" b="1" dirty="0" smtClean="0">
                  <a:ln>
                    <a:solidFill>
                      <a:srgbClr val="336699"/>
                    </a:solidFill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11.389</a:t>
              </a:r>
              <a:endParaRPr lang="hr-HR" sz="1600" b="1" dirty="0">
                <a:ln>
                  <a:solidFill>
                    <a:srgbClr val="336699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hr-HR" sz="1600" b="1" dirty="0" smtClean="0">
                  <a:ln>
                    <a:solidFill>
                      <a:srgbClr val="336699"/>
                    </a:solidFill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10-49 </a:t>
              </a:r>
              <a:r>
                <a:rPr lang="hr-HR" sz="1600" b="1" dirty="0">
                  <a:ln>
                    <a:solidFill>
                      <a:srgbClr val="336699"/>
                    </a:solidFill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ZAPOSLENIH</a:t>
              </a:r>
            </a:p>
          </p:txBody>
        </p:sp>
        <p:sp>
          <p:nvSpPr>
            <p:cNvPr id="17" name="Oblačić s crtom 1 (obrub i crta isticanja) 24"/>
            <p:cNvSpPr/>
            <p:nvPr/>
          </p:nvSpPr>
          <p:spPr>
            <a:xfrm>
              <a:off x="3790156" y="4884296"/>
              <a:ext cx="3600378" cy="874958"/>
            </a:xfrm>
            <a:prstGeom prst="accentBorderCallout1">
              <a:avLst>
                <a:gd name="adj1" fmla="val 18750"/>
                <a:gd name="adj2" fmla="val -8333"/>
                <a:gd name="adj3" fmla="val 96873"/>
                <a:gd name="adj4" fmla="val -19107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hr-HR" sz="1600" b="1" dirty="0">
                  <a:ln>
                    <a:solidFill>
                      <a:srgbClr val="336699"/>
                    </a:solidFill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PS</a:t>
              </a:r>
            </a:p>
            <a:p>
              <a:pPr algn="ctr">
                <a:defRPr/>
              </a:pPr>
              <a:r>
                <a:rPr lang="hr-HR" sz="1600" b="1" dirty="0" smtClean="0">
                  <a:ln>
                    <a:solidFill>
                      <a:srgbClr val="336699"/>
                    </a:solidFill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76.827</a:t>
              </a:r>
              <a:endParaRPr lang="hr-HR" sz="1600" b="1" dirty="0">
                <a:ln>
                  <a:solidFill>
                    <a:srgbClr val="336699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hr-HR" sz="1600" b="1" dirty="0" smtClean="0">
                  <a:ln>
                    <a:solidFill>
                      <a:srgbClr val="336699"/>
                    </a:solidFill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OBRTA I SLOBODNIH ZANIMANJA</a:t>
              </a:r>
              <a:endParaRPr lang="hr-HR" sz="1600" b="1" dirty="0">
                <a:ln>
                  <a:solidFill>
                    <a:srgbClr val="336699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blačić s crtom 1 (obrub i crta isticanja) 25"/>
            <p:cNvSpPr/>
            <p:nvPr/>
          </p:nvSpPr>
          <p:spPr>
            <a:xfrm>
              <a:off x="336782" y="3128019"/>
              <a:ext cx="2531235" cy="927810"/>
            </a:xfrm>
            <a:prstGeom prst="accentBorderCallout1">
              <a:avLst>
                <a:gd name="adj1" fmla="val 18750"/>
                <a:gd name="adj2" fmla="val -8333"/>
                <a:gd name="adj3" fmla="val 95238"/>
                <a:gd name="adj4" fmla="val -11661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hr-HR" sz="1600" b="1" dirty="0">
                  <a:ln>
                    <a:solidFill>
                      <a:srgbClr val="336699"/>
                    </a:solidFill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PS</a:t>
              </a:r>
            </a:p>
            <a:p>
              <a:pPr algn="ctr">
                <a:defRPr/>
              </a:pPr>
              <a:r>
                <a:rPr lang="hr-HR" sz="1600" b="1" dirty="0" smtClean="0">
                  <a:ln>
                    <a:solidFill>
                      <a:srgbClr val="336699"/>
                    </a:solidFill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3.187</a:t>
              </a:r>
              <a:endParaRPr lang="hr-HR" sz="1600" b="1" dirty="0">
                <a:ln>
                  <a:solidFill>
                    <a:srgbClr val="336699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hr-HR" sz="1600" b="1" dirty="0" smtClean="0">
                  <a:ln>
                    <a:solidFill>
                      <a:srgbClr val="336699"/>
                    </a:solidFill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50-249 </a:t>
              </a:r>
              <a:r>
                <a:rPr lang="hr-HR" sz="1600" b="1" dirty="0">
                  <a:ln>
                    <a:solidFill>
                      <a:srgbClr val="336699"/>
                    </a:solidFill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ZAPOSLENIH</a:t>
              </a:r>
            </a:p>
          </p:txBody>
        </p:sp>
        <p:sp>
          <p:nvSpPr>
            <p:cNvPr id="19" name="Oblačić s crtom 1 (obrub i crta isticanja) 27"/>
            <p:cNvSpPr/>
            <p:nvPr/>
          </p:nvSpPr>
          <p:spPr>
            <a:xfrm>
              <a:off x="9555466" y="3128019"/>
              <a:ext cx="2433679" cy="926517"/>
            </a:xfrm>
            <a:prstGeom prst="accentBorderCallout1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hr-HR" sz="1600" b="1" dirty="0">
                  <a:ln>
                    <a:solidFill>
                      <a:srgbClr val="336699"/>
                    </a:solidFill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PS</a:t>
              </a:r>
            </a:p>
            <a:p>
              <a:pPr algn="ctr">
                <a:defRPr/>
              </a:pPr>
              <a:r>
                <a:rPr lang="hr-HR" sz="1600" b="1" dirty="0" smtClean="0">
                  <a:ln>
                    <a:solidFill>
                      <a:srgbClr val="336699"/>
                    </a:solidFill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304</a:t>
              </a:r>
              <a:endParaRPr lang="hr-HR" sz="1600" b="1" dirty="0">
                <a:ln>
                  <a:solidFill>
                    <a:srgbClr val="336699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hr-HR" sz="1600" b="1" dirty="0" smtClean="0">
                  <a:ln>
                    <a:solidFill>
                      <a:srgbClr val="336699"/>
                    </a:solidFill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250-499 </a:t>
              </a:r>
              <a:r>
                <a:rPr lang="hr-HR" sz="1600" b="1" dirty="0">
                  <a:ln>
                    <a:solidFill>
                      <a:srgbClr val="336699"/>
                    </a:solidFill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ZAPOSLENIH</a:t>
              </a:r>
            </a:p>
          </p:txBody>
        </p:sp>
        <p:sp>
          <p:nvSpPr>
            <p:cNvPr id="20" name="Oblačić s crtom 1 (obrub i crta isticanja) 28"/>
            <p:cNvSpPr/>
            <p:nvPr/>
          </p:nvSpPr>
          <p:spPr>
            <a:xfrm>
              <a:off x="6863312" y="859419"/>
              <a:ext cx="1972074" cy="841045"/>
            </a:xfrm>
            <a:prstGeom prst="accentBorderCallout1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hr-HR" sz="1600" b="1" dirty="0">
                  <a:ln>
                    <a:solidFill>
                      <a:srgbClr val="336699"/>
                    </a:solidFill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PS</a:t>
              </a:r>
            </a:p>
            <a:p>
              <a:pPr algn="ctr">
                <a:defRPr/>
              </a:pPr>
              <a:r>
                <a:rPr lang="hr-HR" sz="1600" b="1" dirty="0" smtClean="0">
                  <a:ln>
                    <a:solidFill>
                      <a:srgbClr val="336699"/>
                    </a:solidFill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70.896</a:t>
              </a:r>
              <a:endParaRPr lang="hr-HR" sz="1600" b="1" dirty="0">
                <a:ln>
                  <a:solidFill>
                    <a:srgbClr val="336699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hr-HR" sz="1600" b="1" dirty="0" smtClean="0">
                  <a:ln>
                    <a:solidFill>
                      <a:srgbClr val="336699"/>
                    </a:solidFill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1-9 ZAPOSLENIH</a:t>
              </a:r>
              <a:endParaRPr lang="hr-HR" sz="1600" b="1" dirty="0">
                <a:ln>
                  <a:solidFill>
                    <a:srgbClr val="336699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blačić s crtom 1 (obrub i crta isticanja) 29"/>
            <p:cNvSpPr/>
            <p:nvPr/>
          </p:nvSpPr>
          <p:spPr>
            <a:xfrm>
              <a:off x="4442899" y="859419"/>
              <a:ext cx="1986940" cy="925392"/>
            </a:xfrm>
            <a:prstGeom prst="accentBorderCallout1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hr-HR" sz="1600" b="1" dirty="0">
                  <a:ln>
                    <a:solidFill>
                      <a:srgbClr val="336699"/>
                    </a:solidFill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PS</a:t>
              </a:r>
            </a:p>
            <a:p>
              <a:pPr algn="ctr">
                <a:defRPr/>
              </a:pPr>
              <a:r>
                <a:rPr lang="hr-HR" sz="1600" b="1" dirty="0" smtClean="0">
                  <a:ln>
                    <a:solidFill>
                      <a:srgbClr val="336699"/>
                    </a:solidFill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63.027</a:t>
              </a:r>
              <a:endParaRPr lang="hr-HR" sz="1600" b="1" dirty="0">
                <a:ln>
                  <a:solidFill>
                    <a:srgbClr val="336699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hr-HR" sz="1600" b="1" dirty="0" smtClean="0">
                  <a:ln>
                    <a:solidFill>
                      <a:srgbClr val="336699"/>
                    </a:solidFill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BEZ ZAPOSLENIH</a:t>
              </a:r>
              <a:endParaRPr lang="hr-HR" sz="1600" b="1" dirty="0">
                <a:ln>
                  <a:solidFill>
                    <a:srgbClr val="336699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blačić s crtom 1 (obrub i crta isticanja) 30"/>
            <p:cNvSpPr/>
            <p:nvPr/>
          </p:nvSpPr>
          <p:spPr>
            <a:xfrm>
              <a:off x="1868899" y="836613"/>
              <a:ext cx="2069943" cy="948199"/>
            </a:xfrm>
            <a:prstGeom prst="accentBorderCallout1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hr-HR" sz="1600" b="1" dirty="0" smtClean="0">
                  <a:ln>
                    <a:solidFill>
                      <a:srgbClr val="336699"/>
                    </a:solidFill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PS</a:t>
              </a:r>
            </a:p>
            <a:p>
              <a:pPr algn="ctr">
                <a:defRPr/>
              </a:pPr>
              <a:r>
                <a:rPr lang="hr-HR" sz="1600" b="1" dirty="0" smtClean="0">
                  <a:ln>
                    <a:solidFill>
                      <a:srgbClr val="336699"/>
                    </a:solidFill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149.052</a:t>
              </a:r>
            </a:p>
            <a:p>
              <a:pPr algn="ctr">
                <a:defRPr/>
              </a:pPr>
              <a:r>
                <a:rPr lang="hr-HR" sz="1600" b="1" dirty="0" smtClean="0">
                  <a:ln>
                    <a:solidFill>
                      <a:srgbClr val="336699"/>
                    </a:solidFill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AKTIVNI</a:t>
              </a:r>
              <a:endParaRPr lang="hr-HR" sz="1600" b="1" dirty="0">
                <a:ln>
                  <a:solidFill>
                    <a:srgbClr val="336699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blačić s crtom 1 (obrub i crta isticanja) 13"/>
            <p:cNvSpPr/>
            <p:nvPr/>
          </p:nvSpPr>
          <p:spPr>
            <a:xfrm>
              <a:off x="381897" y="4861800"/>
              <a:ext cx="2521973" cy="874958"/>
            </a:xfrm>
            <a:prstGeom prst="accentBorderCallout1">
              <a:avLst>
                <a:gd name="adj1" fmla="val 18750"/>
                <a:gd name="adj2" fmla="val -8333"/>
                <a:gd name="adj3" fmla="val 103260"/>
                <a:gd name="adj4" fmla="val -1258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hr-HR" sz="1600" b="1" dirty="0">
                  <a:ln>
                    <a:solidFill>
                      <a:srgbClr val="336699"/>
                    </a:solidFill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PS</a:t>
              </a:r>
            </a:p>
            <a:p>
              <a:pPr algn="ctr">
                <a:defRPr/>
              </a:pPr>
              <a:r>
                <a:rPr lang="hr-HR" sz="1600" b="1" dirty="0" smtClean="0">
                  <a:ln>
                    <a:solidFill>
                      <a:srgbClr val="336699"/>
                    </a:solidFill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249</a:t>
              </a:r>
              <a:endParaRPr lang="hr-HR" sz="1600" b="1" dirty="0">
                <a:ln>
                  <a:solidFill>
                    <a:srgbClr val="336699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hr-HR" sz="1600" b="1" dirty="0" smtClean="0">
                  <a:ln>
                    <a:solidFill>
                      <a:srgbClr val="336699"/>
                    </a:solidFill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500 I VIŠE ZAPOSLENIH</a:t>
              </a:r>
              <a:endParaRPr lang="hr-HR" sz="1600" b="1" dirty="0">
                <a:ln>
                  <a:solidFill>
                    <a:srgbClr val="336699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Slika 3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8551" y="2342477"/>
              <a:ext cx="6571044" cy="2141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TekstniOkvir 26"/>
          <p:cNvSpPr txBox="1"/>
          <p:nvPr/>
        </p:nvSpPr>
        <p:spPr>
          <a:xfrm>
            <a:off x="7606580" y="5022964"/>
            <a:ext cx="4464496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600" b="1" dirty="0" smtClean="0">
                <a:solidFill>
                  <a:srgbClr val="002060"/>
                </a:solidFill>
              </a:rPr>
              <a:t>ZAPOSLENI U RH – 1,388.558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600" b="1" dirty="0" smtClean="0">
                <a:solidFill>
                  <a:srgbClr val="002060"/>
                </a:solidFill>
              </a:rPr>
              <a:t>NEZAPOSLENI U RH – 168.934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600" b="1" dirty="0" smtClean="0">
                <a:solidFill>
                  <a:srgbClr val="002060"/>
                </a:solidFill>
              </a:rPr>
              <a:t>KORISNICI MIROVINA U RH – 1.232.229</a:t>
            </a:r>
          </a:p>
        </p:txBody>
      </p:sp>
      <p:sp>
        <p:nvSpPr>
          <p:cNvPr id="28" name="TekstniOkvir 27"/>
          <p:cNvSpPr txBox="1"/>
          <p:nvPr/>
        </p:nvSpPr>
        <p:spPr>
          <a:xfrm>
            <a:off x="29619" y="6397822"/>
            <a:ext cx="234026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r-HR" sz="1200" dirty="0" smtClean="0">
                <a:solidFill>
                  <a:srgbClr val="002060"/>
                </a:solidFill>
              </a:rPr>
              <a:t>Izvor: DZS RH, svibanj 2017</a:t>
            </a:r>
          </a:p>
          <a:p>
            <a:pPr>
              <a:lnSpc>
                <a:spcPct val="90000"/>
              </a:lnSpc>
            </a:pPr>
            <a:r>
              <a:rPr lang="hr-HR" sz="1200" dirty="0" smtClean="0">
                <a:solidFill>
                  <a:srgbClr val="002060"/>
                </a:solidFill>
              </a:rPr>
              <a:t>Izvor: HZMO, rujan 2017</a:t>
            </a:r>
            <a:endParaRPr lang="hr-HR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9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8124" y="44624"/>
            <a:ext cx="10112857" cy="6238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hr-HR" dirty="0" smtClean="0">
                <a:solidFill>
                  <a:srgbClr val="002060"/>
                </a:solidFill>
              </a:rPr>
              <a:t>Primjer: Obavljanje POSLOVa ZNR  </a:t>
            </a:r>
            <a:r>
              <a:rPr lang="hr-HR" sz="3100" dirty="0" smtClean="0">
                <a:solidFill>
                  <a:srgbClr val="002060"/>
                </a:solidFill>
              </a:rPr>
              <a:t/>
            </a:r>
            <a:br>
              <a:rPr lang="hr-HR" sz="3100" dirty="0" smtClean="0">
                <a:solidFill>
                  <a:srgbClr val="002060"/>
                </a:solidFill>
              </a:rPr>
            </a:br>
            <a:r>
              <a:rPr lang="hr-HR" sz="2000" dirty="0" smtClean="0">
                <a:solidFill>
                  <a:srgbClr val="002060"/>
                </a:solidFill>
              </a:rPr>
              <a:t>(poslodavci do uključivo 49 zaposlenih)</a:t>
            </a:r>
            <a:endParaRPr lang="hr-HR" sz="2000" dirty="0">
              <a:solidFill>
                <a:srgbClr val="002060"/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117748" y="6525344"/>
            <a:ext cx="234026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r-HR" sz="1200" dirty="0" smtClean="0">
                <a:solidFill>
                  <a:srgbClr val="002060"/>
                </a:solidFill>
              </a:rPr>
              <a:t>Izvor: Inspektorat rada</a:t>
            </a:r>
            <a:endParaRPr lang="hr-HR" sz="1200" dirty="0">
              <a:solidFill>
                <a:srgbClr val="002060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10342884" y="6487723"/>
            <a:ext cx="2291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r-HR" sz="2000" dirty="0" smtClean="0">
                <a:solidFill>
                  <a:srgbClr val="002060"/>
                </a:solidFill>
              </a:rPr>
              <a:t>2016. godina</a:t>
            </a:r>
            <a:endParaRPr lang="hr-HR" sz="2000" dirty="0">
              <a:solidFill>
                <a:srgbClr val="002060"/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784165"/>
            <a:ext cx="9077306" cy="574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77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90156" y="-35768"/>
            <a:ext cx="8136904" cy="763488"/>
          </a:xfrm>
        </p:spPr>
        <p:txBody>
          <a:bodyPr>
            <a:noAutofit/>
          </a:bodyPr>
          <a:lstStyle/>
          <a:p>
            <a:pPr algn="r"/>
            <a:r>
              <a:rPr lang="hr-HR" sz="2800" dirty="0" smtClean="0"/>
              <a:t>Izdavanje ovlaštenja i </a:t>
            </a:r>
            <a:br>
              <a:rPr lang="hr-HR" sz="2800" dirty="0" smtClean="0"/>
            </a:br>
            <a:r>
              <a:rPr lang="hr-HR" sz="2800" dirty="0" smtClean="0"/>
              <a:t>nadzor nad radom ovlaštenih osoba</a:t>
            </a:r>
            <a:endParaRPr lang="hr-HR" sz="28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549796" y="1268760"/>
            <a:ext cx="11161240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</a:rPr>
              <a:t>Zakon o zaštiti na radu (NN 71/14., i 118/14.)</a:t>
            </a:r>
          </a:p>
          <a:p>
            <a:pPr>
              <a:lnSpc>
                <a:spcPct val="90000"/>
              </a:lnSpc>
              <a:buClr>
                <a:srgbClr val="C00000"/>
              </a:buClr>
              <a:buSzPct val="70000"/>
            </a:pPr>
            <a:endParaRPr lang="hr-HR" sz="2400" b="1" dirty="0" smtClean="0">
              <a:solidFill>
                <a:srgbClr val="002060"/>
              </a:solidFill>
            </a:endParaRPr>
          </a:p>
          <a:p>
            <a:pPr marL="342900" indent="-342900">
              <a:lnSpc>
                <a:spcPct val="9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</a:rPr>
              <a:t>Pravilnik o ovlaštenjima za poslove zaštite na radu (NN 112/14. i 84/15.)</a:t>
            </a:r>
          </a:p>
          <a:p>
            <a:pPr>
              <a:lnSpc>
                <a:spcPct val="90000"/>
              </a:lnSpc>
              <a:buClr>
                <a:srgbClr val="C00000"/>
              </a:buClr>
              <a:buSzPct val="70000"/>
            </a:pPr>
            <a:r>
              <a:rPr lang="hr-HR" sz="2400" b="1" dirty="0" smtClean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lnSpc>
                <a:spcPct val="9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</a:rPr>
              <a:t>Odluka kojom je utvrđena lista članova komisije ZUZNR za nadzor nad radom ovlaštenih osoba i reviziju danih ovlaštenja</a:t>
            </a:r>
          </a:p>
          <a:p>
            <a:pPr>
              <a:lnSpc>
                <a:spcPct val="90000"/>
              </a:lnSpc>
              <a:buClr>
                <a:srgbClr val="C00000"/>
              </a:buClr>
              <a:buSzPct val="70000"/>
            </a:pPr>
            <a:endParaRPr lang="hr-HR" sz="2400" b="1" dirty="0" smtClean="0">
              <a:solidFill>
                <a:srgbClr val="002060"/>
              </a:solidFill>
            </a:endParaRPr>
          </a:p>
          <a:p>
            <a:pPr marL="342900" indent="-342900">
              <a:lnSpc>
                <a:spcPct val="9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</a:rPr>
              <a:t>Odluka o naknadi za rad u komisiji za obavljanje stručnog nadzora na radom ovlaštenih osoba i revizije danih ovlaštenja</a:t>
            </a:r>
          </a:p>
          <a:p>
            <a:pPr>
              <a:lnSpc>
                <a:spcPct val="90000"/>
              </a:lnSpc>
              <a:buClr>
                <a:srgbClr val="C00000"/>
              </a:buClr>
              <a:buSzPct val="70000"/>
            </a:pPr>
            <a:endParaRPr lang="hr-HR" sz="2400" b="1" dirty="0" smtClean="0">
              <a:solidFill>
                <a:srgbClr val="002060"/>
              </a:solidFill>
            </a:endParaRPr>
          </a:p>
          <a:p>
            <a:pPr marL="342900" indent="-342900">
              <a:lnSpc>
                <a:spcPct val="9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</a:rPr>
              <a:t>Odluka o troškovima komisije za nadzor rada i reviziju ovlaštenja ovlaštenim osobama za poslove zaštite na radu (NN 55/16.)</a:t>
            </a:r>
          </a:p>
          <a:p>
            <a:pPr>
              <a:lnSpc>
                <a:spcPct val="90000"/>
              </a:lnSpc>
              <a:buClr>
                <a:srgbClr val="C00000"/>
              </a:buClr>
              <a:buSzPct val="70000"/>
            </a:pPr>
            <a:endParaRPr lang="hr-HR" sz="2400" b="1" dirty="0" smtClean="0">
              <a:solidFill>
                <a:srgbClr val="002060"/>
              </a:solidFill>
            </a:endParaRPr>
          </a:p>
          <a:p>
            <a:pPr marL="342900" indent="-342900">
              <a:lnSpc>
                <a:spcPct val="9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</a:rPr>
              <a:t>Vodič za obavljanje nadzora nad radom ovlaštenih osoba</a:t>
            </a:r>
          </a:p>
          <a:p>
            <a:pPr>
              <a:lnSpc>
                <a:spcPct val="90000"/>
              </a:lnSpc>
              <a:buClr>
                <a:srgbClr val="C00000"/>
              </a:buClr>
              <a:buSzPct val="70000"/>
            </a:pPr>
            <a:endParaRPr lang="hr-HR" sz="2400" b="1" dirty="0" smtClean="0">
              <a:solidFill>
                <a:srgbClr val="002060"/>
              </a:solidFill>
            </a:endParaRPr>
          </a:p>
          <a:p>
            <a:pPr marL="342900" indent="-342900">
              <a:lnSpc>
                <a:spcPct val="9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</a:rPr>
              <a:t>Zapisnik o provedenom nadzoru</a:t>
            </a:r>
            <a:endParaRPr lang="hr-H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06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41884" y="238258"/>
            <a:ext cx="10722012" cy="763488"/>
          </a:xfrm>
        </p:spPr>
        <p:txBody>
          <a:bodyPr>
            <a:normAutofit/>
          </a:bodyPr>
          <a:lstStyle/>
          <a:p>
            <a:pPr algn="ctr"/>
            <a:r>
              <a:rPr lang="hr-HR" sz="3200" dirty="0" smtClean="0">
                <a:solidFill>
                  <a:srgbClr val="002060"/>
                </a:solidFill>
              </a:rPr>
              <a:t>Ovlaštene osobe za obavljanje poslova znr</a:t>
            </a:r>
            <a:endParaRPr lang="hr-HR" sz="3200" dirty="0">
              <a:solidFill>
                <a:srgbClr val="002060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333772" y="1124744"/>
            <a:ext cx="475252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r-H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Ovlaštena osoba </a:t>
            </a:r>
            <a:r>
              <a:rPr lang="hr-H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pravna ili fizička osoba koja ispunjava uvjete propisane Pravilnikom o ovlaštenjima za poslove zaštite na radu (NN 112/14. i 84/15.) i koja je nakon provedenog upravnog postupka dobila odgovarajuće ovlasti:</a:t>
            </a:r>
          </a:p>
          <a:p>
            <a:pPr algn="just">
              <a:lnSpc>
                <a:spcPct val="90000"/>
              </a:lnSpc>
            </a:pPr>
            <a:endParaRPr lang="hr-HR" sz="2400" dirty="0" smtClean="0">
              <a:solidFill>
                <a:srgbClr val="00206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C30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Obavljanje poslova ZNR kod poslodavca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C30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Osposobljavanje za ZNR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C30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Izrada procjene rizika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Ispitivanje radne opreme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Ispitivanje fizikalnih, kemijskih i bioloških čimbenika u radnom okolišu</a:t>
            </a:r>
          </a:p>
          <a:p>
            <a:pPr algn="just">
              <a:lnSpc>
                <a:spcPct val="90000"/>
              </a:lnSpc>
            </a:pPr>
            <a:endParaRPr lang="hr-HR" sz="2400" dirty="0">
              <a:solidFill>
                <a:srgbClr val="002060"/>
              </a:solidFill>
            </a:endParaRPr>
          </a:p>
        </p:txBody>
      </p:sp>
      <p:graphicFrame>
        <p:nvGraphicFramePr>
          <p:cNvPr id="7" name="Dijagram 6"/>
          <p:cNvGraphicFramePr/>
          <p:nvPr>
            <p:extLst/>
          </p:nvPr>
        </p:nvGraphicFramePr>
        <p:xfrm>
          <a:off x="5086300" y="815621"/>
          <a:ext cx="697759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kstniOkvir 7"/>
          <p:cNvSpPr txBox="1"/>
          <p:nvPr/>
        </p:nvSpPr>
        <p:spPr>
          <a:xfrm>
            <a:off x="5374332" y="5580517"/>
            <a:ext cx="3600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r-HR" sz="2400" b="1" dirty="0" smtClean="0">
                <a:solidFill>
                  <a:srgbClr val="6600FF"/>
                </a:solidFill>
              </a:rPr>
              <a:t>-</a:t>
            </a:r>
            <a:r>
              <a:rPr lang="hr-HR" sz="2400" dirty="0" smtClean="0">
                <a:solidFill>
                  <a:srgbClr val="6600FF"/>
                </a:solidFill>
              </a:rPr>
              <a:t> </a:t>
            </a:r>
            <a:r>
              <a:rPr lang="hr-HR" sz="2400" b="1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 pravne osobe</a:t>
            </a:r>
          </a:p>
          <a:p>
            <a:pPr>
              <a:lnSpc>
                <a:spcPct val="90000"/>
              </a:lnSpc>
            </a:pPr>
            <a:r>
              <a:rPr lang="hr-HR" sz="2400" dirty="0" smtClean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</a:t>
            </a:r>
            <a:r>
              <a:rPr lang="hr-HR" sz="2400" b="1" dirty="0" smtClean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fizičkih osoba</a:t>
            </a:r>
            <a:endParaRPr lang="hr-HR" sz="2400" b="1" dirty="0">
              <a:solidFill>
                <a:srgbClr val="33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8463496" y="5580517"/>
            <a:ext cx="36004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hr-HR" sz="2400" dirty="0" smtClean="0">
                <a:solidFill>
                  <a:srgbClr val="C30024"/>
                </a:solidFill>
              </a:rPr>
              <a:t>Redovni nadzor</a:t>
            </a:r>
          </a:p>
          <a:p>
            <a:pPr marL="342900" indent="-342900" algn="ctr">
              <a:lnSpc>
                <a:spcPct val="90000"/>
              </a:lnSpc>
              <a:buFontTx/>
              <a:buChar char="-"/>
            </a:pPr>
            <a:r>
              <a:rPr lang="hr-HR" sz="2400" b="1" dirty="0" smtClean="0">
                <a:solidFill>
                  <a:srgbClr val="6600FF"/>
                </a:solidFill>
              </a:rPr>
              <a:t>66 </a:t>
            </a:r>
            <a:r>
              <a:rPr lang="hr-HR" sz="2400" b="1" dirty="0">
                <a:solidFill>
                  <a:srgbClr val="6600FF"/>
                </a:solidFill>
              </a:rPr>
              <a:t>pravne </a:t>
            </a:r>
            <a:r>
              <a:rPr lang="hr-HR" sz="2400" b="1" dirty="0" smtClean="0">
                <a:solidFill>
                  <a:srgbClr val="6600FF"/>
                </a:solidFill>
              </a:rPr>
              <a:t>osobe</a:t>
            </a:r>
          </a:p>
          <a:p>
            <a:pPr marL="342900" indent="-342900" algn="ctr">
              <a:lnSpc>
                <a:spcPct val="90000"/>
              </a:lnSpc>
              <a:buFontTx/>
              <a:buChar char="-"/>
            </a:pPr>
            <a:r>
              <a:rPr lang="hr-HR" sz="2400" b="1" dirty="0" smtClean="0">
                <a:solidFill>
                  <a:srgbClr val="0070C0"/>
                </a:solidFill>
              </a:rPr>
              <a:t>24 fizičkih osoba</a:t>
            </a:r>
            <a:endParaRPr lang="hr-HR" sz="2400" b="1" dirty="0">
              <a:solidFill>
                <a:srgbClr val="0070C0"/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5230316" y="5280117"/>
            <a:ext cx="6757731" cy="146125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</p:spTree>
    <p:extLst>
      <p:ext uri="{BB962C8B-B14F-4D97-AF65-F5344CB8AC3E}">
        <p14:creationId xmlns:p14="http://schemas.microsoft.com/office/powerpoint/2010/main" val="212482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3"/>
          <p:cNvSpPr>
            <a:spLocks noGrp="1"/>
          </p:cNvSpPr>
          <p:nvPr>
            <p:ph type="title"/>
          </p:nvPr>
        </p:nvSpPr>
        <p:spPr>
          <a:xfrm>
            <a:off x="4324705" y="188640"/>
            <a:ext cx="3312368" cy="57075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ovlaštenja</a:t>
            </a:r>
            <a:endParaRPr lang="hr-HR" dirty="0"/>
          </a:p>
        </p:txBody>
      </p:sp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2010305056"/>
              </p:ext>
            </p:extLst>
          </p:nvPr>
        </p:nvGraphicFramePr>
        <p:xfrm>
          <a:off x="1125860" y="1124744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ični oblačić 4"/>
          <p:cNvSpPr/>
          <p:nvPr/>
        </p:nvSpPr>
        <p:spPr>
          <a:xfrm>
            <a:off x="8891703" y="2276872"/>
            <a:ext cx="2304256" cy="2088232"/>
          </a:xfrm>
          <a:prstGeom prst="cloudCallout">
            <a:avLst/>
          </a:prstGeom>
          <a:solidFill>
            <a:srgbClr val="9999FF"/>
          </a:solidFill>
          <a:ln>
            <a:solidFill>
              <a:srgbClr val="9999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/>
              <a:t>Čl. 12. Pravilnika o ovlaštenjima za poslove ZNR</a:t>
            </a:r>
          </a:p>
          <a:p>
            <a:pPr algn="ctr"/>
            <a:r>
              <a:rPr lang="hr-HR" sz="1400" dirty="0" smtClean="0"/>
              <a:t>(N.N. 112/14. i 84/15.)</a:t>
            </a:r>
            <a:endParaRPr lang="hr-HR" sz="1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1412776"/>
            <a:ext cx="2976331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upa 5"/>
          <p:cNvGrpSpPr/>
          <p:nvPr/>
        </p:nvGrpSpPr>
        <p:grpSpPr>
          <a:xfrm>
            <a:off x="4798268" y="6329634"/>
            <a:ext cx="6124338" cy="424732"/>
            <a:chOff x="212366" y="0"/>
            <a:chExt cx="4972210" cy="424732"/>
          </a:xfrm>
          <a:solidFill>
            <a:schemeClr val="bg1"/>
          </a:solidFill>
        </p:grpSpPr>
        <p:sp>
          <p:nvSpPr>
            <p:cNvPr id="7" name="Pravokutnik 6"/>
            <p:cNvSpPr/>
            <p:nvPr/>
          </p:nvSpPr>
          <p:spPr>
            <a:xfrm>
              <a:off x="212366" y="0"/>
              <a:ext cx="4972210" cy="4247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8" name="Pravokutnik 7"/>
            <p:cNvSpPr/>
            <p:nvPr/>
          </p:nvSpPr>
          <p:spPr>
            <a:xfrm>
              <a:off x="212366" y="0"/>
              <a:ext cx="4972210" cy="4247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b="0" kern="1200" dirty="0" smtClean="0">
                  <a:solidFill>
                    <a:srgbClr val="6600FF"/>
                  </a:solidFill>
                </a:rPr>
                <a:t>Članak 83. stavak 4. podstavak 9. i 10. Zakona o ZNR</a:t>
              </a:r>
              <a:endParaRPr lang="hr-HR" b="0" kern="1200" dirty="0">
                <a:solidFill>
                  <a:srgbClr val="66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5898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UZNR_ZGB_20.10.2015.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ija1" id="{3309E532-2E5B-4605-8677-A54D6F596C7F}" vid="{E2BF3E9F-6A04-4D5B-9B22-B828F5C428EF}"/>
    </a:ext>
  </a:extLst>
</a:theme>
</file>

<file path=ppt/theme/theme2.xml><?xml version="1.0" encoding="utf-8"?>
<a:theme xmlns:a="http://schemas.openxmlformats.org/drawingml/2006/main" name="1_Continental_Europe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ija11" id="{D9481BFF-961C-4F7B-A353-E42A7B3D7570}" vid="{AE9EAFE4-8412-43E6-ABEA-43FEF2081BD7}"/>
    </a:ext>
  </a:extLst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20414C8-9F4D-4168-8B0C-107A03CEA7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ZUZNR_ZGB_20.10.2015.</Template>
  <TotalTime>0</TotalTime>
  <Words>2881</Words>
  <Application>Microsoft Office PowerPoint</Application>
  <PresentationFormat>Custom</PresentationFormat>
  <Paragraphs>306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Batang</vt:lpstr>
      <vt:lpstr>Arial</vt:lpstr>
      <vt:lpstr>Calibri</vt:lpstr>
      <vt:lpstr>Century Gothic</vt:lpstr>
      <vt:lpstr>Times New Roman</vt:lpstr>
      <vt:lpstr>Verdana</vt:lpstr>
      <vt:lpstr>Wingdings</vt:lpstr>
      <vt:lpstr>ZUZNR_ZGB_20.10.2015.</vt:lpstr>
      <vt:lpstr>1_Continental_Europe_16x9</vt:lpstr>
      <vt:lpstr>PowerPoint Presentation</vt:lpstr>
      <vt:lpstr>ZAŠTITA NA RADU</vt:lpstr>
      <vt:lpstr>DJELOKRUG RADA ZUZNR (I)</vt:lpstr>
      <vt:lpstr>DJELOKRUG RADA ZUZNR (II)</vt:lpstr>
      <vt:lpstr>POSLOVNI SUBJEKTI (ps) U RH</vt:lpstr>
      <vt:lpstr>Primjer: Obavljanje POSLOVa ZNR   (poslodavci do uključivo 49 zaposlenih)</vt:lpstr>
      <vt:lpstr>Izdavanje ovlaštenja i  nadzor nad radom ovlaštenih osoba</vt:lpstr>
      <vt:lpstr>Ovlaštene osobe za obavljanje poslova znr</vt:lpstr>
      <vt:lpstr>ovlaštenja</vt:lpstr>
      <vt:lpstr>Broj izdanih ovlaštenja za poslove zaštite na radu</vt:lpstr>
      <vt:lpstr>Smjernice Djelovanja ZUZNR</vt:lpstr>
      <vt:lpstr>Lista </vt:lpstr>
      <vt:lpstr>Lista</vt:lpstr>
      <vt:lpstr>Članovi komisije u nadzoru</vt:lpstr>
      <vt:lpstr>Važno!</vt:lpstr>
      <vt:lpstr>Važno!</vt:lpstr>
      <vt:lpstr>Važno!</vt:lpstr>
      <vt:lpstr>Vodič za obavljanje nadzora nad radom ovlaštenih osoba</vt:lpstr>
      <vt:lpstr>Vodič za nadzore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Kampanja „Stop ozljedama na radu!” 2016.-2018.</vt:lpstr>
      <vt:lpstr>HVALA NA PAŽNJI!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2015-10-20T06:31:56Z</dcterms:created>
  <dcterms:modified xsi:type="dcterms:W3CDTF">2017-12-01T08:32:26Z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