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5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1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36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16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11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3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63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2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77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2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6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97848-70A0-487B-97D0-AE07560569B7}" type="datetimeFigureOut">
              <a:rPr lang="hr-HR" smtClean="0"/>
              <a:t>21.11.2018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549-5EE3-4C6E-9EB1-1C3D4F704F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11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  <a:t>ISKUSTVA IZ ZAŠTITE NA RADU NA GRADILIŠTU TERMOELEKTRANE NA BIOMASU</a:t>
            </a:r>
            <a:endParaRPr lang="hr-HR" dirty="0">
              <a:latin typeface="Baskerville Old Face" panose="02020602080505020303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Slobodan Časl, dipl. ing. stroj.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ZIRS d.o.o., Zagreb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tromjesečna provjera i obilježavanje provjerene opreme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specijalne instrukcije</a:t>
            </a:r>
          </a:p>
          <a:p>
            <a:endParaRPr lang="hr-HR" dirty="0"/>
          </a:p>
        </p:txBody>
      </p:sp>
      <p:pic>
        <p:nvPicPr>
          <p:cNvPr id="4" name="Slika 7" descr="C:\Users\Slobodan\AppData\Local\Microsoft\Windows\INetCache\Content.Word\specijalne instrukcije 6.20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39657"/>
            <a:ext cx="5760639" cy="3897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0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natpisna ploča i simboli zaštite na radu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7787"/>
            <a:ext cx="4392488" cy="233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simboli ZN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63389"/>
            <a:ext cx="6048672" cy="252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obveza nošenja osobne zaštitne opreme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osposobljavanje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prva pomoć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zaštita od ekstremnih uvjeta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68960"/>
            <a:ext cx="47525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sankcije za nepoštovanje odredbi Zakona o  zaštiti na radu</a:t>
            </a:r>
          </a:p>
          <a:p>
            <a:endParaRPr lang="hr-HR" dirty="0"/>
          </a:p>
        </p:txBody>
      </p:sp>
      <p:pic>
        <p:nvPicPr>
          <p:cNvPr id="6146" name="Picture 2" descr="C:\Users\Janja\Desktop\kaz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41410"/>
            <a:ext cx="2979241" cy="20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nja\Desktop\kaz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129392"/>
            <a:ext cx="2937296" cy="20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nja\Desktop\kazn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4581128"/>
            <a:ext cx="2736339" cy="19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IZAZOVI: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/>
            <a:r>
              <a:rPr lang="hr-HR" dirty="0" smtClean="0">
                <a:latin typeface="Baskerville Old Face" panose="02020602080505020303" pitchFamily="18" charset="0"/>
              </a:rPr>
              <a:t>rukovodstvo je motivirano samo za napredak radova i obračun tonaže ugrađenog materijala</a:t>
            </a:r>
          </a:p>
          <a:p>
            <a:pPr algn="just"/>
            <a:r>
              <a:rPr lang="hr-HR" dirty="0" smtClean="0">
                <a:latin typeface="Baskerville Old Face" panose="02020602080505020303" pitchFamily="18" charset="0"/>
              </a:rPr>
              <a:t>kultura sigurnosti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nedovoljno pripremljena organizacija proizvodi nepotrebne troškove</a:t>
            </a:r>
          </a:p>
        </p:txBody>
      </p:sp>
    </p:spTree>
    <p:extLst>
      <p:ext uri="{BB962C8B-B14F-4D97-AF65-F5344CB8AC3E}">
        <p14:creationId xmlns:p14="http://schemas.microsoft.com/office/powerpoint/2010/main" val="8592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Baskerville Old Face" panose="02020602080505020303" pitchFamily="18" charset="0"/>
              </a:rPr>
              <a:t>VIDLJIVI PROBLEMI: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nerazumijevanje ili nepoštovanje protokola potrebnih radnji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skele bez kartica (crvena/zelena)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iskopi (jedne ili nijedne ljestve, rad strojeva u blizini ili usporedno s radnikom)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nerazupirani iskopi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NEPOTREBNI RIZICI: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Baskerville Old Face" panose="02020602080505020303" pitchFamily="18" charset="0"/>
              </a:rPr>
              <a:t>boce pod tlakom (nevezane)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neosigurane ljestve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neoznačena oprema i materijali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transport, skladištenje i korištenje kemikalija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svaki skraćeni put (shortcut) košta</a:t>
            </a:r>
          </a:p>
          <a:p>
            <a:endParaRPr lang="hr-HR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proizvod slabe kulture sigurnosti i nestimuliranje izvođača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Baskerville Old Face" panose="02020602080505020303" pitchFamily="18" charset="0"/>
              </a:rPr>
              <a:t>STVARNI (SKRIVENI) PROBLEMI: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Baskerville Old Face" panose="02020602080505020303" pitchFamily="18" charset="0"/>
              </a:rPr>
              <a:t>neplaćanje usluga 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dovršavanje projekta po naplati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gubitak vremena (tempo izgradnje) zbog toga što su svi radovi privremeni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nepoštovanje temeljnog pravila sigurnosti (zamjena opasnog neopasnim ili manje opasnim)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OZO i osposobljavanja isključivo trošak izvođača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stručnjaci zaštite na radu su administratori i pomoćno osoblje za potrebe gradilišta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PROSTOR ZA POBOLJŠANJE: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liste provjere za SVE radove, kao i za uređaje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analiza situacije prema poznatim uvjetima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3000" dirty="0" smtClean="0">
                <a:latin typeface="Baskerville Old Face" panose="02020602080505020303" pitchFamily="18" charset="0"/>
              </a:rPr>
              <a:t>TERMOELEKTRANA NA DRVNU BIOMASU</a:t>
            </a:r>
            <a:endParaRPr lang="hr-HR" sz="30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latin typeface="Baskerville Old Face" panose="02020602080505020303" pitchFamily="18" charset="0"/>
              </a:rPr>
              <a:t>Grubišno Polje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vrijednost investicije: 34 milijuna eura</a:t>
            </a:r>
          </a:p>
          <a:p>
            <a:endParaRPr lang="hr-HR" dirty="0"/>
          </a:p>
        </p:txBody>
      </p:sp>
      <p:pic>
        <p:nvPicPr>
          <p:cNvPr id="2050" name="Picture 2" descr="C:\Users\Janja\Desktop\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74168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4"/>
            <a:ext cx="6192688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1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terminologija i korištenje engleskih izraza prihvaćenih u svijetu i pravilno prevođenje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Housekeeping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Slip trip &amp; fall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Flagging and baricading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Confined space &amp; enclosures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Fall protection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PPE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Baskerville Old Face" panose="02020602080505020303" pitchFamily="18" charset="0"/>
              </a:rPr>
              <a:t>Buddy system = spotter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vježba evakuacije</a:t>
            </a:r>
          </a:p>
          <a:p>
            <a:endParaRPr lang="hr-HR" dirty="0"/>
          </a:p>
        </p:txBody>
      </p:sp>
      <p:pic>
        <p:nvPicPr>
          <p:cNvPr id="4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129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ZAKLJUČAK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>
                <a:latin typeface="Baskerville Old Face" panose="02020602080505020303" pitchFamily="18" charset="0"/>
              </a:rPr>
              <a:t>U odnosu na samo nekoliko godina unatrag  zaštita na radu se uvelike „popravila”, ali i dalje postoji velika potreba za promjenama i unapređenjima.</a:t>
            </a:r>
          </a:p>
          <a:p>
            <a:pPr algn="just"/>
            <a:r>
              <a:rPr lang="hr-HR" dirty="0" smtClean="0">
                <a:latin typeface="Baskerville Old Face" panose="02020602080505020303" pitchFamily="18" charset="0"/>
              </a:rPr>
              <a:t>Prošle godine u Hrvatskoj je poginulo 39 radnika (22 radnika na mjestu rada i 17 na putu na posao i s posla).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57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Potrebna je veća angažiranost zajednice za zaštitu zdravlja, ali i prava radnika kao i stimulacija za njihovo napredovanje.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Država se mora uključiti više stimulacijom lokalnih proizvođača opreme, uređaja pa i osposobljavanja koja bi trebala u konačnici biti besplatna kao i svugdje drugdje u razvijenim zemljama.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DEFINICIJA TERMOELEKTRANE: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energetsko postrojenje koje energiju dobiva izgaranjem goriva, a glavna primjena i svrha je proizvodnja pare koja će pokretati turbinu, a potom i generator električne energije</a:t>
            </a:r>
          </a:p>
          <a:p>
            <a:r>
              <a:rPr lang="hr-HR" dirty="0" smtClean="0">
                <a:latin typeface="Baskerville Old Face" panose="02020602080505020303" pitchFamily="18" charset="0"/>
              </a:rPr>
              <a:t>OSNOVNA NAMJENA: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proizvodnja i transformacija primarnih oblika energije u koristan rad koji se kasnije u obliku mehaničke energije dalje iskorištava za proizvodnju električne energije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specifična zbog namjene u eksploataciji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Baskerville Old Face" panose="02020602080505020303" pitchFamily="18" charset="0"/>
              </a:rPr>
              <a:t>tijekom izgradnje predstavlja sklop jednostavnih disciplina, kao što je izgradnja objekta od cigle i betona ili kombinirano sa čeličnom konstrukcijom, iskopa za podzemne instalacije i povezivanje infrastrukture i uređaja, izgradnje prilaznih i transportnih puteva i konačno montiranja i ugradnje dijelova postrojenja kao što su cjevovodi, turbina, bojler, esp filtar itd.</a:t>
            </a:r>
            <a:endParaRPr lang="hr-H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latin typeface="Baskerville Old Face" panose="02020602080505020303" pitchFamily="18" charset="0"/>
              </a:rPr>
              <a:t>IZAZOVI ZAŠTITE NA RADU TIJEKOM IZGRADNJE I NAČINI OSTVARENJA CILJA</a:t>
            </a:r>
            <a:endParaRPr lang="hr-HR" sz="3200" dirty="0">
              <a:latin typeface="Baskerville Old Face" panose="02020602080505020303" pitchFamily="18" charset="0"/>
            </a:endParaRPr>
          </a:p>
        </p:txBody>
      </p:sp>
      <p:pic>
        <p:nvPicPr>
          <p:cNvPr id="4" name="Slika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84784"/>
            <a:ext cx="71287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askerville Old Face" panose="02020602080505020303" pitchFamily="18" charset="0"/>
              </a:rPr>
              <a:t>NEZGODA (NEAR MISS)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pic>
        <p:nvPicPr>
          <p:cNvPr id="4" name="Slika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007269"/>
            <a:ext cx="8136904" cy="53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PROCESI U PRIMJENI: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INDUCTION &gt; upoznavanje s prostorom i načinom funkcioniranja u njemu (kontakti, opasnosti, smještaj opreme)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TOOLBOX TALK &gt; svakodnevni radni sastanak za radnike koji se održava prije početka radnog vremena i izvršavanja dnevnih radnih zadataka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77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92696"/>
            <a:ext cx="7632848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tjelovježba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Baskerville Old Face" panose="02020602080505020303" pitchFamily="18" charset="0"/>
              </a:rPr>
              <a:t>potpisivanje</a:t>
            </a:r>
          </a:p>
          <a:p>
            <a:endParaRPr lang="hr-HR" dirty="0"/>
          </a:p>
        </p:txBody>
      </p:sp>
      <p:pic>
        <p:nvPicPr>
          <p:cNvPr id="4" name="Slika 8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81369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841</TotalTime>
  <Words>543</Words>
  <Application>Microsoft Office PowerPoint</Application>
  <PresentationFormat>On-screen Show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Baskerville Old Face</vt:lpstr>
      <vt:lpstr>Calibri</vt:lpstr>
      <vt:lpstr>Wingdings</vt:lpstr>
      <vt:lpstr>Office Theme</vt:lpstr>
      <vt:lpstr>ISKUSTVA IZ ZAŠTITE NA RADU NA GRADILIŠTU TERMOELEKTRANE NA BIOMASU</vt:lpstr>
      <vt:lpstr>TERMOELEKTRANA NA DRVNU BIOMASU</vt:lpstr>
      <vt:lpstr>PowerPoint Presentation</vt:lpstr>
      <vt:lpstr>PowerPoint Presentation</vt:lpstr>
      <vt:lpstr>IZAZOVI ZAŠTITE NA RADU TIJEKOM IZGRADNJE I NAČINI OSTVARENJA CILJA</vt:lpstr>
      <vt:lpstr>NEZGODA (NEAR MISS)</vt:lpstr>
      <vt:lpstr>PROCESI U PRIMJENI: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IZAZOVI:</vt:lpstr>
      <vt:lpstr>VIDLJIVI PROBLEMI:</vt:lpstr>
      <vt:lpstr>NEPOTREBNI RIZICI:</vt:lpstr>
      <vt:lpstr>STVARNI (SKRIVENI) PROBLEMI:</vt:lpstr>
      <vt:lpstr>PROSTOR ZA POBOLJŠANJE:</vt:lpstr>
      <vt:lpstr>PowerPoint Presentation</vt:lpstr>
      <vt:lpstr>PowerPoint Presentation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ISKUSTVA IZ ZAŠTITE NA RADU NA GRADILIŠTU TERMOELEKTRANE NA BIOMASU</dc:title>
  <dc:creator>Janja</dc:creator>
  <cp:lastModifiedBy>Sandra</cp:lastModifiedBy>
  <cp:revision>25</cp:revision>
  <dcterms:created xsi:type="dcterms:W3CDTF">2018-11-10T12:07:52Z</dcterms:created>
  <dcterms:modified xsi:type="dcterms:W3CDTF">2018-11-21T07:30:58Z</dcterms:modified>
</cp:coreProperties>
</file>